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7"/>
  </p:notesMasterIdLst>
  <p:sldIdLst>
    <p:sldId id="511" r:id="rId2"/>
    <p:sldId id="463" r:id="rId3"/>
    <p:sldId id="512" r:id="rId4"/>
    <p:sldId id="514" r:id="rId5"/>
    <p:sldId id="508" r:id="rId6"/>
    <p:sldId id="509" r:id="rId7"/>
    <p:sldId id="515" r:id="rId8"/>
    <p:sldId id="510" r:id="rId9"/>
    <p:sldId id="513" r:id="rId10"/>
    <p:sldId id="477" r:id="rId11"/>
    <p:sldId id="399" r:id="rId12"/>
    <p:sldId id="409" r:id="rId13"/>
    <p:sldId id="481" r:id="rId14"/>
    <p:sldId id="482" r:id="rId15"/>
    <p:sldId id="50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p:scale>
          <a:sx n="100" d="100"/>
          <a:sy n="100" d="100"/>
        </p:scale>
        <p:origin x="34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3-03T15:42:08.918"/>
    </inkml:context>
    <inkml:brush xml:id="br0">
      <inkml:brushProperty name="width" value="0.05" units="cm"/>
      <inkml:brushProperty name="height" value="0.05" units="cm"/>
      <inkml:brushProperty name="color" value="#ED1C24"/>
      <inkml:brushProperty name="fitToCurve" value="1"/>
    </inkml:brush>
  </inkml:definitions>
  <inkml:trace contextRef="#ctx0" brushRef="#br0">131 763 0,'0'-27'16,"26"27"31,0 27-32,-26-1-15,26 0 0,0 0 16,-26 0-16,27 27 16,-1 25-16,-26 1 0,26-1 15,0 1-15,0 26 0,1-1 16,-1 1-16,0-26 15,0 25-15,0 1 0,0-26 16,-26-1-16,27-25 16,-1-1-16,-26 0 0,26 1 15,-26-1-15,26-26 16,-26 1-16,26-1 0,-26 0 16,0 0-16,27 0 15,-27 0-15,26-26 16,0 0-1,0 0-15,0 0 16,0-26-16,27 0 16,-1 0-16,27 0 0,-27 0 15,53-1-15,0-25 16,-1 26-16,1-27 16,26 1-16,0 0 0,-26 25 0,26-25 15,-27 0-15,1 26 16,-26-1-16,-1 1 0,-25 0 15,-1 0 1,27 0-16,-53 26 16,-26-27 15,26 27-15,-26-26-1,26-26 1,-26 26-16,0 0 0,0-1 15,0 1-15,0-26 16,-26-1-16,26 1 0,-26-27 16,0 1-16,-1-27 0,1 27 15,0-27-15,-26 0 16,25 0-16,-25 27 0,0-27 16,26 27-16,-27-1 15,27 0-15,-26 27 0,25 0 16,-25 25-16,26-25 0,0 26 15,-1 0-15,1 0 16,0 26-16,0-27 16,0 27-16,-27-26 15,27 26 1,0 0 0,0 0-16,-27 0 15,27 0 1,-26 26-16,-1-26 0,1 27 15,-26-1-15,-1 0 0,0 0 16,-25 0-16,-1 27 0,-26-1 16,26 0-16,-26-25 15,27 25-15,-1 0 0,0 1 16,27-27-16,-1 0 16,27 0-16,-1 0 0,1 1 15,26-27-15,0 0 16,52-27-1,0 27 17,-26-26-32,26 26 0,0 0 15</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3-03T15:42:14.205"/>
    </inkml:context>
    <inkml:brush xml:id="br0">
      <inkml:brushProperty name="width" value="0.05" units="cm"/>
      <inkml:brushProperty name="height" value="0.05" units="cm"/>
      <inkml:brushProperty name="color" value="#ED1C24"/>
      <inkml:brushProperty name="fitToCurve" value="1"/>
    </inkml:brush>
  </inkml:definitions>
  <inkml:trace contextRef="#ctx0" brushRef="#br0">0 105 0,'0'-53'15,"0"27"-15,0 0 16,26 26-16,0 0 15,0 0-15,0 26 16,1 0-16,-1 0 0,0 1 16,-26 25-16,26-26 0,0 0 15,-26 1-15,26-1 16,-26 0-16,27 0 0,-27 0 16</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3-03T15:42:14.349"/>
    </inkml:context>
    <inkml:brush xml:id="br0">
      <inkml:brushProperty name="width" value="0.05" units="cm"/>
      <inkml:brushProperty name="height" value="0.05" units="cm"/>
      <inkml:brushProperty name="color" value="#ED1C24"/>
      <inkml:brushProperty name="fitToCurve" value="1"/>
    </inkml:brush>
  </inkml:definitions>
  <inkml:trace contextRef="#ctx0" brushRef="#br0">78 104 0,'-26'-52'0,"0"26"16,26 0-16,-26 26 16,52 0-1,-26 26 1</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3-03T15:42:14.849"/>
    </inkml:context>
    <inkml:brush xml:id="br0">
      <inkml:brushProperty name="width" value="0.05" units="cm"/>
      <inkml:brushProperty name="height" value="0.05" units="cm"/>
      <inkml:brushProperty name="color" value="#ED1C24"/>
      <inkml:brushProperty name="fitToCurve" value="1"/>
    </inkml:brush>
  </inkml:definitions>
  <inkml:trace contextRef="#ctx0" brushRef="#br0">393 654 0,'0'-26'15,"-26"26"-15,0-26 0,-1 0 16,1 0-16,0-1 16,0 27-16,0-26 0,-1 0 15,1 26-15,0-26 0,0 26 16,0 0-16,26 26 16,-26 0-16,-1 0 0,27 27 15,-26-27-15,26 26 16,0 1-16,0-1 0,26 0 15,-26-25-15,27 25 0,-27-26 16,26 0-16,0 1 16,0-27-16,0 0 0,0 0 15,1-27-15,-1 1 0,0 0 16,-26-26-16,26-1 16,-26-25-16,0 25 0,0-25 15,-26-1-15,0 1 16,0-1-16,-1 1 0,1-1 15,0 27-15,0-1 16,0 1-16,0 26 16,26 52-16,26 0 15,-26 26-15,52 1 16,-26-1-16,27 27 0,-27-1 16,26-25-16,1 25 0,-1-25 15,0-1-15,-26 0 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3-03T15:42:16.757"/>
    </inkml:context>
    <inkml:brush xml:id="br0">
      <inkml:brushProperty name="width" value="0.05" units="cm"/>
      <inkml:brushProperty name="height" value="0.05" units="cm"/>
      <inkml:brushProperty name="color" value="#ED1C24"/>
      <inkml:brushProperty name="fitToCurve" value="1"/>
    </inkml:brush>
  </inkml:definitions>
  <inkml:trace contextRef="#ctx0" brushRef="#br0">0 52 0,'0'-26'0,"0"0"15</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3-03T15:42:17.334"/>
    </inkml:context>
    <inkml:brush xml:id="br0">
      <inkml:brushProperty name="width" value="0.05" units="cm"/>
      <inkml:brushProperty name="height" value="0.05" units="cm"/>
      <inkml:brushProperty name="color" value="#ED1C24"/>
      <inkml:brushProperty name="fitToCurve" value="1"/>
    </inkml:brush>
  </inkml:definitions>
  <inkml:trace contextRef="#ctx0" brushRef="#br0">351 108 0,'26'-53'0,"-52"27"16,0 0-1,0 26-15,-1 0 16,-25 0-16,26 0 0,-26 26 16,25 0-16,1 0 15,-26 1-15,26 25 0,26 0 16,0 1-16,0-1 0,0 27 15,26-27-15,26 27 16,-26-27-16,27 0 0,-1 1 16,0-27-16,27 0 0,-27 0 15,1-26-15,25-26 16,-25 0-16,25-26 0,-25-1 16,-1 1-16,0-1 15</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3-03T15:42:17.675"/>
    </inkml:context>
    <inkml:brush xml:id="br0">
      <inkml:brushProperty name="width" value="0.05" units="cm"/>
      <inkml:brushProperty name="height" value="0.05" units="cm"/>
      <inkml:brushProperty name="color" value="#ED1C24"/>
      <inkml:brushProperty name="fitToCurve" value="1"/>
    </inkml:brush>
  </inkml:definitions>
  <inkml:trace contextRef="#ctx0" brushRef="#br0">105 105 0,'-27'-27'0,"1"1"0,0 26 16,0 0-1,26 53 17,0-27-32,0 0 0,0 0 15,26 27-15,-26-27 16,0 0-16,26 26 15,0-25-15,-26-1 0,27 0 0,-1 0 16,26-26-16,-26 0 16,0 0-16,27-26 0,-27 0 15,0 0-15,0-1 0,1-25 16,-27 0-16,0 25 16,-27-25-16,27 0 0,-52 25 15,26-25-15,0 26 0,-27 26 16,27 0-16,0 0 15,0 0-15,0 0 0,26 26 16,-27 0-16,27 0 16,0 1-16,27-1 15,-27 0-15,26-26 0</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3-03T15:42:24.960"/>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fitToCurve" value="1"/>
    </inkml:brush>
  </inkml:definitions>
  <inkml:trace contextRef="#ctx0" brushRef="#br0">368 7097 0,'0'-26'31,"0"52"-15,27-26 0,-27 26-16,26-26 0,26 26 15,-26 0-15,27 1 0,25-1 16,-25 0-16,104 53 15,-79-53 1,1 0-16,-27 0 0,27 0 16,-27 1-16,1-27 0,-27 26 15,0-26-15,0 0 0,0 0 16,-26-26 0,-26 26-1</inkml:trace>
  <inkml:trace contextRef="#ctx0" brushRef="#br0" timeOffset="-6531">28 6364 0,'-26'-26'0,"26"-1"15,26 27 17,0 27-17,0-1-15,1-26 16,-1 26-16,0 0 0,26 0 15,-25 0-15,-1 1 16,-26-1-16,26 0 0,-26 0 16,26-26-16,-26 26 0,0-52 31,-26 0-15,26-26-16,-26 25 0,26-25 15,-26 0-15,26-1 16,0 27-16,0-26 0,0 26 15,0-1-15,26 27 16,0 0-16,0 27 16,0-1-1,27 26-15,-27 1 0,0-27 16,-26 26-16,26-26 0,0 0 16,1 1-1,-54-54 16,27 1-31,-26 0 0,26-26 16,-26 26-16,26-27 0,0 1 16,0-1-16,0 27 15,0 0-15,26 0 0,0 26 16,1 0 0,51 26-16,-52-26 0,0 26 15,1 0-15,25 27 0,-26-27 16,0 0-16,-26 0 15,27-26-15,-1 27 0,0-27 32,-26-27-32,0 1 15,-26 0-15,26 0 0,-26-27 16,26 27-16,-27-26 16,27 26-16,-26 0 0,26-1 15,0 1-15,26 26 16,1 26-1,-1 27-15,26-27 16,-26 0-16,1 0 16,-1 27-16,26-27 0,-26 0 15,0 0-15,1 0 0</inkml:trace>
  <inkml:trace contextRef="#ctx0" brushRef="#br0" timeOffset="-6336">1023 5866 0,'-26'-26'16,"26"52"-1,0 0-15,0 1 16,26-1-16,-26 0 0,26 0 16,0 0-16,-26 1 0,27-27 15,-1 26-15,0-26 16,-26 26-16,26-26 0,0 0 15</inkml:trace>
  <inkml:trace contextRef="#ctx0" brushRef="#br0" timeOffset="-5696">840 5552 0,'0'-26'0,"-26"0"0,-1-1 15,1 1-15,0 26 16,26-26-16,-26 0 16,52 26-1,-26 26-15,26-26 16,-26 26-1,26-26-15,-26 26 16</inkml:trace>
  <inkml:trace contextRef="#ctx0" brushRef="#br0" timeOffset="-5389">1363 5473 0,'-26'-26'16,"0"26"-16,0 0 15,26 26 32,26 1-47,-26-1 0,26 26 16,0-26-16,1 27 0,25-1 15,-26 27-15,27-27 16,-27 0-16,26 1 0,1-1 16,-1-26-16,0 1 0,1-1 15,-27-26-15,26 0 16,-26 0-16,1-26 0,-1-1 16</inkml:trace>
  <inkml:trace contextRef="#ctx0" brushRef="#br0" timeOffset="-9446">997 4662 0,'0'-27'0,"26"1"0,-26 0 15,0 0 1,-26 0 15,0 26-31,0-26 16,-1-1-1,1 27-15,0 0 0,0 27 16,0-27-16,26 26 0,-27 0 16,1 0-16,26 26 15,0-25-15,0-1 0,26 26 16,-26-26-16,53 27 15,-27-53 1,0 26-16,0-26 0,1 0 0,-1 0 16,0 0-16,0-26 15,0 0-15,-26-1 16,26 1-16,-26 0 0,0 0 16,0 0-16,-26-1 15,26 1-15,-26 0 16,26 0-16,26 26 31,0 26-15,-26 0-16,27 0 0,-1 1 0,26-1 15,-26 0-15,1 0 0,-1-26 16,0 0-16,0 0 16,0 0-16,0-26 15,1 0 1,-27-53-16,0 27 0,0 0 15,-27-27-15,1 27 0,-26-27 16,0 1-16,-1-1 16,-25 27-16,25-1 0,1 1 15,26 26-15,0-1 0,26 80 16,26-27 0,0 53-16,0-27 0,26 27 15,1-1-15,-1 1 16,27-27-16,-27 27 0,0-27 15,1-26-15,-1 26 0,-26-25 16,1-1-16</inkml:trace>
  <inkml:trace contextRef="#ctx0" brushRef="#br1" timeOffset="-327077">3354 3065 0,'0'-26'16,"0"-1"-1,26-51-15,-26 25 16,0 27-16,26-26 0,-26 26 16,0-27-16,0 27 15,0 0-15,26 26 0,-26-26 16,26 26-1,1 26 1,-27 0 0,26 0-16,-26 27 15,26-27-15,0 26 0,0-26 16,-26 27-16,26-27 16,1 0-16,-1 27 0,26-27 31,-26-26-31,1 0 0,-1-26 15,0-1-15,26-25 0,-26 0 16,1-27-16,25 27 16,-26-53-16,0 26 0,1 1 15,-27-1-15,26 1 16,-26-1-16,0-52 16,0 184 15,0-27-31,0 0 0,0 26 15,0 1-15,0-27 16</inkml:trace>
  <inkml:trace contextRef="#ctx0" brushRef="#br1" timeOffset="-326014">5894 2070 0,'0'-27'0,"0"54"31,0-1-31,0 0 0,0 0 16,0 27-1,0 51-15,0-25 0,26-27 16,-26 27-16,26-27 0,-26 27 16</inkml:trace>
  <inkml:trace contextRef="#ctx0" brushRef="#br1" timeOffset="-326661">4401 2305 0,'0'-26'0,"0"0"15,0 0-15,0 0 16,0 52 0,0 0-1,0 0-15,0 0 0,0 27 16,26-1-16,-26 0 0,0 106 31,0-106-31,0-26 0,26 26 16,-26-25-16,0-1 15,0-52 1,27-27 0,-27 27-1,26-26-15,0-1 0,-26-25 0,26-1 16,-26 27-16,26-27 0,-26 27 16,26 0-16,-26 25 15,27 27-15,-1 0 0,0 0 16,-26 27-16,26 25 15,0 0-15,1 1 0,-1-1 16,-26 0-16,26 27 0,0-27 16,-26 1-16,0-1 15,0-26-15,0 27 0</inkml:trace>
  <inkml:trace contextRef="#ctx0" brushRef="#br1" timeOffset="-326495">4532 2593 0,'-26'-26'0,"0"0"16,-1 0-16,27 0 16,27 26-1,-1-27-15,0 27 0,0 0 16,26 0-16,1-26 16,25 26-16,-25-26 0,25 26 15,1-26-15</inkml:trace>
  <inkml:trace contextRef="#ctx0" brushRef="#br1" timeOffset="-326213">5265 2279 0,'0'-26'16,"26"0"-16,-26 0 16,-26-1-16,0 27 15,0 0 1,0 53 0,26-27-16,0 26 15,0-25-15,0 25 16,0 0-16,0 1 0,0-27 15,26 26-15,0-26 0,0 1 16,27-27-16,-27 0 16,26 0-16,0 0 0,-25 0 15,-1-27-15,0-25 16,0 26-16,-26-27 0,0 1 16,0 0-16,-26 26 0,26-27 15,-52 27-15,25 0 16,1 0-16,0 26 15,0 0-15</inkml:trace>
  <inkml:trace contextRef="#ctx0" brushRef="#br1" timeOffset="-324153">8198 2436 0,'0'26'15,"0"1"-15,0-1 16,-26 26-16,0-26 0,-1 53 15,-25-27-15,26 27 0,0 26 16,-1-1 0,1 1-16,26 0 0,-26 26 0,0 0 15,26 0-15,-26 0 16,0 26-16,-1-26 0,27 0 16,-26-1-16,0 1 15,0 0-15,0 0 0,-1 0 16,1 0-16,0 0 0,0-26 15,0 26-15,-27-27 16,27-25 0,0 130-16,0-156 0,26-27 15,26-52 1,-26 0-16</inkml:trace>
  <inkml:trace contextRef="#ctx0" brushRef="#br1" timeOffset="-323469">8407 2462 0,'0'-26'0,"-26"26"16,26-26-16,-26 26 31,26-26-31,26 26 16,0 0-1,27 26-15,-1-26 0,27 0 16,25 26-16,54-26 16,25 0-16,26 26 0,79-26 15,27 27-15,51-1 16,27 0-16,52 0 0,0 27 15,27-27-15,-1 26 0,27-26 16,-53 27-16,26-27 16,-52 26-16,0-26 15,-26 27-15,-27-27 0,-51 0 16,-1 0-16,-52 1 0,-27-27 16,1 26-16,-53 0 15,-52-26-15,0 0 0,-52 26 16,-27-26-16,-26 0 0</inkml:trace>
  <inkml:trace contextRef="#ctx0" brushRef="#br1" timeOffset="-321235">9455 3065 0,'0'-26'0,"26"-1"31,-26 1-15,0 52-1,0 1 1,0-1-16,0 0 0,-26 26 16,26 1-16,-26-1 0,26 27 15,-27-1-15,27 1 16,-26-1-16,0 1 0,0 52 31,0-53-31,0-25 0,26-27 0,0 26 16,-27-26-16,27 1 0,0-1 15,27-26 1,-1-26 0,0-1-1,0 27-15,26-26 0,1 26 16,-1 0 0,79-26-16,-52 26 0,25 0 15,1 26-15,26-26 0,26 26 16,0-26-16,27 27 0,-1-1 15,0-26-15,27 26 16,-27 0-16,-26 0 0,0-26 16,-26 27-16,-26-27 15,-27 26-15,-25-26 0,-1 0 16,-26 0 0,-52 0-1,0 0-15,0-26 0,0-1 16,-1 27-1,1 0-15,26-26 0,-26 0 16,26 0-16,0-27 16,0 27-16,26-26 15,-26-1-15,0 1 0,26 0 16,-26-27-16,0 27 16,0-27-16,27 27 0,-27 0 15,0-1-15,26 1 16,-26 26-16,0-1 0,26 1 15,-26 0-15,26 0 0,-26 0 16,26-1-16,1 1 16,-27 0-1,-27 0 17,1 26-32,-26 0 15,-1 0-15,-25 0 16,-1 0-16,-52 0 0,0 0 15,-52-26-15,0 26 0,-27 0 16,-25-26-16,-27 26 16,26-27-1,-235 27-15,288 0 0,25 0 0,28 0 16,51 0-16,27 0 16,25 0-16,27 27 0,53-1 15,-27-26 1</inkml:trace>
  <inkml:trace contextRef="#ctx0" brushRef="#br1" timeOffset="-320030">9481 4348 0,'0'26'63,"-26"-26"-48,26 52-15,-26 1 0,-1-27 16,27 52-16,-26-25 16,0 25-16,0 1 0,26 0 15,-26 25-15,0-25 16,26-1-16,-27 1 0,27-1 15,0-25-15,0-1 0,0-26 16,0 27-16,0-27 16,27-26-16,-27 26 15,26-26-15,0 0 0,0-26 16,0 26-16,0-26 0,27 26 16,-27-26-16,26-1 0,27 27 15,-27 0-15,53-26 16,-26 26-16,52 0 0,-1 0 15,1 26-15,27-26 16,25 27-16,0-27 0,-26 26 16,27 0-16,-27 0 0,-26-26 15,-1 26-15,-25 1 16,-26-27-16,-27 26 0,1-26 16,-27 0-1,-52-26 1,-1 26-1,27-27 1,-26 27-16,26-26 0,-26 0 16,26 0-16,0 0 15,0-1-15,0 1 16,26-26-16,-26-1 16,26 1-16,1 0 0,-1-1 15,0 1-15,0 0 0,0-1 16,0 1-1,1 26-15,-1 0 0,-26-27 0,26 27 16,0 26-16,-26-26 0,0 0 16,26-1-16,-26 1 15,-26 0-15,0 26 16,0-26-16,-27 26 16,1 0-16,-26 0 15,-1-26-15,-26 26 0,0 0 16,-52-27-16,0 27 15,-52-26-15,25 0 0,-51 26 16,25-26-16,1 26 0,-1-26 16,27 26-16,26 0 15,26 0-15,52 0 0,1 0 16</inkml:trace>
  <inkml:trace contextRef="#ctx0" brushRef="#br1" timeOffset="-317055">14561 3274 0,'-26'0'16,"0"0"-16,-1 0 15,1 0-15,26 26 16,0 1 0,0-1-16,0 0 0,0 26 15,0 1-15,0-1 0,0 0 16,-26 27 0,26 0-16,-26-1 0,26-26 0,0 27 15,-26-27-15,26 1 0,0-1 16,-26 1-16,26-27 0,0 0 15,0 0-15,0 0 16,26-26 31,0 0-31,0 0-16,0 0 15,27 0-15,-1 0 0,0 0 16,27 0-16,-1 0 15,27 26-15,0-26 0,157 27 16,-105-27 0,0 26-16,0-26 0,26 26 15,-25 0-15,-1-26 0,0 26 16,-26-26-16,0 27 16,-53-27-16,1 0 0,-27 26 15,1-26-15,-27 0 0,0 0 16,-26-26-1,0-1 64,0 1-64,0 0 1,0 0-16,0-27 15,26 27 1,-26 0-16,26-26 0,-26-1 16,26 1-1,1-53-15,-27 53 0,26 26 16,-26-27-16,26 27 0,-26 0 16,0 0-16,26 0 15,-26-1 1,0 1-1,0 0 17,-26 26-17,0 0 1,-27 0 0,1-26-1,0 26-15,-27 0 0,1 0 16,-27 0-16,-26-26 0,0 26 15,0 0-15,-26-27 16,0 27-16,0-26 0,0 26 16,0 0-16,-1-26 15,27 26-15,27 0 0,-1 0 16,26 0-16,27 0 0,0 0 16,25 0-16,1 0 15,52 0 1,1 0 15,-27 26-15</inkml:trace>
  <inkml:trace contextRef="#ctx0" brushRef="#br1" timeOffset="-315986">14456 3327 0,'-26'0'0,"0"0"32,26-27-32,-26 27 31,0 0-15,-1 0-1,27 27-15,27-27 16,-1 26-1,0-26-15,0 0 0,26 0 16,27 26-16,0-26 16,-1 0-16,1 26 0,-1-26 15,1 0-15,-27 0 16,1 26-16,-1-26 0,-26 0 16,0 0-16,-52 0 15,0 0 1</inkml:trace>
  <inkml:trace contextRef="#ctx0" brushRef="#br1" timeOffset="-314815">14430 4610 0,'0'-27'15,"0"54"32,-26-27-47,26 26 0,0 0 16,0 0-16,-26 0 15,26 27-15,-26-1 0,26 1 16,-27-1 0,27 0-16,-26 27 0,26-27 0,-26 1 15,26-1-15,0 0 0,0 1 16,0-27-16,0 0 16,0 0-16,0 0 0,0 1 15,26-27 1,0 0-16,1 0 15,-1 0-15,0 26 0,26-26 16,1 0-16,25 0 16,-25 0-16,51 0 0,1 0 15,26 0-15,0 26 16,26 0-16,0-26 0,0 26 16,0 1-16,0-27 0,1 26 15,-1 0-15,-53-26 16,1 0-16,-26 26 0,-27-26 15,0 0-15,-25 0 0,-27-26 32,-27 26-17,1-26 1,26 0 0,0-1-1,53-51 16,-53 25-31,26 27 16,0-26-16,0-1 0,0 1 16,-26 0-16,27-1 15,-1 1-15,0 0 0,-26-1 16,26 27-16,-26 0 16,0-26-1,0 25-15,-52 27 16,26 0-16,-27 0 15,-25-26-15,-1 26 0,-26 0 16,1-26-16,-27 0 0,-26 26 16,-1-26-16,1 26 15,0-27-15,0 1 0,0 26 16,52-26 0,1 26-16,-1-26 0,52 26 0,1 0 15,26 0-15,0 0 0,-1 0 16,54 0 15,-1 0-31,-26 26 16</inkml:trace>
  <inkml:trace contextRef="#ctx0" brushRef="#br1" timeOffset="-314187">18227 5186 0,'0'-26'16,"26"-1"0,0 27-1,-26 27 1,0-1-16,0 26 0,0-26 16,0 53-16,0-27 15,0 27-15,0-27 0,0 27 16,0-27-16,0 27 0,0-27 15,0 0-15,0-25 16,-26 25-16,26-26 0</inkml:trace>
  <inkml:trace contextRef="#ctx0" brushRef="#br1" timeOffset="-313638">18332 5160 0,'0'-79'16,"-26"27"-16,26 25 0,0-25 16,0 26-16,0 0 15,0 0-15,26-1 0,0 27 16,0-26-16,26 26 16,27-26-16,26 26 0,0 0 15,52 0-15,0 0 16,0 0-16,26 0 0,27 26 15,-27-26-15,26 26 0,-25-26 16,-1 27-16,-26-27 16,0 26-16,-52-26 0,0 0 15,-27 26-15,-25-26 0,-27 26 16,0-26 0,-26 26-16,0 0 0,0 1 0,-26-1 15,26 0-15,-26 0 16,26 27-16,0-1 0,-27 0 15,27 1-15,0 25 0,27-25 16,-27-1-16,26 27 16,0-27-16,0 0 0,0 1 15,1-1-15,-1 0 16,0 1-16,0-27 0,0 26 16,1-25-16,-1-1 0,-26 0 15,0 0-15,-53 0 16,1-26-16,-27 0 15,-25 0-15,-27 0 16,-26 0-16,-27 0 0,-25-26 16,-27 26-16,0-26 0,-25 26 15,-1-26-15,26 26 16,-26 0-16,27 0 0,-1 0 16</inkml:trace>
  <inkml:trace contextRef="#ctx0" brushRef="#br1" timeOffset="-312748">17180 2986 0,'-27'0'15,"27"-26"1,27 26 0,-1 0-16,26 0 15,0 0-15,1 0 16,52 0-16,-1 0 0,27 0 16,53 0-16,51 26 0,27-26 15,26 26-15,53 1 16,51-1-16,865 26 15,-838-26 1,0 0-16,-26 1 0,-26-27 16,-27 26-16,-52-26 15,0 26-15,-52-26 0,-27 0 16,-52 0-16,-26 0 0,-52 0 16,-27-26-16,-52 0 15,-52 26-15</inkml:trace>
  <inkml:trace contextRef="#ctx0" brushRef="#br1" timeOffset="-310979">7439 5631 0,'0'-26'0,"0"52"31,0 0-15,0 0-16,0 0 0,0 27 16,0-1-16,0 1 15,-27 25-15,27 1 0,0-1 16,0 27-1,0-26-15,0 25 0,0 1 0,0 0 16,-26 0-16,26-27 0,0 1 16,-26-1-16,26 1 15,-26-27-15,26 27 16,0-53-16,0 0 16,26-26-1,-26-26-15,52 26 16,-25-26-16,25 26 15,0-27-15,27 27 0,-1-26 16,27 0-16,0 26 0,0-26 16,52 26-16,-26-26 15,52 26-15,26-26 0,1 26 16,26 0-16,52 0 16,-27 0-1,368 0-15,-315 0 0,27 26 0,-27-26 16,26 26-16,1 0 15,-27 0-15,26-26 0,1 26 16,-27 1-16,26-1 16,-25-26-16,-1 26 0,-26-26 15,0 26-15,0-26 0,-26 0 16,0 26-16,-27-26 16,1 0-16,26 27 15,-27-27-15,-25 0 0,26 0 16,-1 26-16,1-26 0,-27 0 15,27 0-15,0 26 0,-1-26 16,1 26-16,0-26 16,26 26-16,-27-26 0,-25 27 15,25-27-15,-25 0 16,-27 26-16,1-26 0,-1 0 16,-26 0-16,0 0 0,0 0 15,0 0-15,0 0 16,27 0-16,-27 0 0,26 0 15,-26 0-15,27 0 0,-1 0 16,0 0 0,-26 26-16,27-26 0,-27 0 0,0 0 15,0-26-15,0 26 16,-26-26-16,0 26 0,26 0 16,-26-27-16,26 27 15,0 0-15,26 0 0,158 0 31,25 53-31,-208-53 0,-1 26 16,-26-26-16,-27 26 0,53-26 16,-104 0-16,-27 0 15,-26-26 1,-26 26-16,0-26 16,-1 26-16,27-26 15,-26 26-15,0-27 0,0 27 16,26-26-16</inkml:trace>
  <inkml:trace contextRef="#ctx0" brushRef="#br1" timeOffset="-309744">23778 3012 0,'105'0'0,"0"0"0,26 0 16,26 27-16,0-27 0,0 0 15,26 26-15,1-26 16,-1 26-16,0-26 0,1 26 16,-1-26-16,-26 0 0,0 0 15,0 0-15,-26 0 16,26 0-16,-26 0 0,-26 0 16,26-26-16,-26 26 15,-27 0-15,1 0 0,25-26 31,-51 26-31,-27 0 0,0 0 0,-26-26 16,26 26 0,-26 26-16,0 0 15,0 0-15,27 0 0,-1 27 16,-26-1-16,26 0 0,0 27 16,0-27-16,0 53 15,-26-26-15,27-1 0,-1 27 16,-26 0-16,26-1 15,-26 1-15,0 0 0,-26 26 16,26-26-16,-26 25 0,-1 1 16,27 27-16,-26-28 15,26 28-15,-26-1 0,0 131 16,26-131 0,0-26-16,-26-26 0,0 25 15,26-25-15,-27 0 0,27 0 16,-26-27-16,26 1 15,-26-1 1,26 79-16,0-104 0,0 25 16,0-25-16,0-1 0,0 0 15,0-25-15,0 25 16,0-26-16,0 0 0,0 1 16,0-1-16,0 0 31,-26-26-31,0 0 15,-1 26 1,1-26-16,-26 26 16,26-26-16,-27 27 0,-25-27 15,25 0-15,-51 26 0,-27-26 16,0 0-16,-26-26 16,-53-1-16,-261-25 15</inkml:trace>
  <inkml:trace contextRef="#ctx0" brushRef="#br1" timeOffset="-306969">6889 7281 0,'26'-27'16,"-26"1"-1,26 26-15,0 0 0,0 0 16,-26 26-16,27-26 0,-27 27 15,26-1-15,-26 26 16,0 1-16,0 25 0,0 1 16,0-1-16,0 27 15,0 0-15,0-1 0,0 27 16,0 0-16,0 0 0,0 26 16,-26 0-16,26 1 15,-27-1-15,1 0 0,26 0 16,-26 0-16,0 0 15,26-26-15,-26 0 0,-1 0 16,27 0-16,-26 0 0,26 0 16,0 0-16,0 0 15,-26-1-15,26 1 0,0-26 16,-26 26-16,26-26 16,0-27-16,-26 27 0,26-26 15,-26-1-15,26-25 0,-27 25 16,27-25-16,-26-1 15,26 0-15,0 1 0,0-27 16,0 26-16,26 1 16,-26-1-16,0 26 15,27-25-15,-27-1 0,0-26 16,0 1-16,0 25 16,0-26-16,0 0 15,26 1 1,0-1-16,0-26 15,0 0-15,0 26 0,27-26 16,-27 0-16,26 0 16,1 0-16,25 0 0,1 0 15,-1 0-15,27 0 16,26 0 0,183-26-16,-130 0 0,-1 26 0,53-27 15,-1 27-15,53-26 16,0 0-16,0 26 0,27-26 15,-1 26-15,26 0 0,27 0 16,-27 0-16,27 0 16,-1 26-16,394 0 15,-394 0-15,27 1 16,-26-1-16,-1-26 0,1 26 16,-27 0-16,1 0 15,-27 0-15,576 27 16,-628-53-16,0 26 15,0 0-15,-26-26 16,-1 26-16,-25-26 0,25 0 16,-25 27-16,-1-27 15,1 26-15,-1-26 0,1 0 16,-27 26-16,27-26 0,-27 0 16,26 26-16,1-26 15,-1 0-15,1 0 0,-27 26 16,27-26-16,-1 0 15,1 0-15,-27 26 0,26-26 16,-25 27-16,-1-27 0,26 26 16,-25 0-16,-1 0 15,0 0-15,1 1 0,-27-1 16,0 0-16,26 0 0,-52-26 16,26 26-16,0 1 15,-26-1-15,0-26 16,0 26-16,0-26 0,-26 26 15,0-26-15,-1 0 0,-25 0 16,-1 0-16,27 0 0,-26 0 16,-1 0-16,1 0 15,-27-26-15,27 26 0,-27 0 16,1-26-16,-1 26 16,0-26-16,27 26 15,-53-27-15,0 1 16,0 0-16,1-26 15</inkml:trace>
  <inkml:trace contextRef="#ctx0" brushRef="#br1" timeOffset="-305781">27025 7621 0,'-26'0'0,"26"26"31,0 0-31,0 1 16,0-1-16,0 26 15,0 0-15,0 1 0,26 25 16,-26 1-16,27 26 0,-27-1 16,26 27-16,-26-26 15,0 26-15,0 26 0,0-26 16,0 0-16,-26 26 15,26-26-15,-27 0 0,1 0 16,0 0-16,0 0 16,0 0-16,-79 261 15,79-261-15,-27 0 16,27 0-16,0-26 16,0 0-16,26 0 0,-26-1 15,-1-25-15,27-1 0,0 27 16,-26-53-16,26 27 15,0 0-15,0-1 0,0 1 16,0-27-16,0 27 16,0-1-16,0-25 0,0 25 15,0 1-15,-26-27 0,26 27 16,0-27-16,0 0 16,0 1-16,0-1 0,0 0 15,0 1-15,-26-1 16,26 1-16,0 25 15,0-52-15,0 0 0,0 27 16,0-27-16,-26 0 16,26 0-16,0 1 0,0 25 15,0-26-15,0 0 16,0 1-16,0 25 16,0-26-16,0 0 15,0 0-15,0 1 0,-27-27 16,27 26-16,0 0 0,-26 0 15,26 0-15,-26 1 16,26-1 0,-26-26-1,26-26 1,-26 26-16,0 0 16,-1-27-16,1 1 0,-26 0 15,-27 0-15,27 0 16,-27-1-16,-25 1 0,25 0 15,-26 0-15,27 26 16,-27-26-16,26 26 0,1-26 16,-1 26-1,-156 0-15,156-27 16</inkml:trace>
  <inkml:trace contextRef="#ctx0" brushRef="#br1" timeOffset="-304853">24957 8197 0,'0'-26'0,"0"0"15,26 26 16,26 0-31,1 0 16,25 0-16,1 26 0,25-26 16,1 26-16,26-26 15,0 26-15,0-26 0,-26 26 16,-1-26 0,-25 0-16,-27 0 0,1 0 0,-53-26 15,-53 0 1,1 0-16</inkml:trace>
  <inkml:trace contextRef="#ctx0" brushRef="#br1" timeOffset="-304580">25507 7883 0,'0'-26'31,"0"52"0,0 0-15,26 0-16,-26 27 15,0-27-15,0 26 0,26 1 16,-26 25-16,0-26 16,0 27-16,0-27 0,0 1 15,-26 25-15,26-25 16,0-1-16,0-26 0,0 27 15,0-27-15,0 0 0</inkml:trace>
  <inkml:trace contextRef="#ctx0" brushRef="#br1" timeOffset="-303907">24747 7385 0,'0'-52'16,"-26"52"-16,26-26 16,-26 26-1,26 26 1,0 0-16,-26 27 16,26-1-16,-27 0 15,27 27-15,0-1 0,-52 210 31,26-209-31,26 26 0,-26-1 16,0-25-16,26 0 0,-27-1 16,1 1-16,26-1 15,-26-25-15,0 25 0,26-25 16,-26-1-16,26-26 16,-27 26-16,27-25 0,27-1 15,-1-26 1,26 0-16,1 0 15,25 0-15,1-26 0,-1-1 16,27 27-16,26-26 0,-26 0 16,26 26-16,26 0 15,-26 0-15,26 0 0,-26 26 16,26 0-16,0 1 16,0-1-16,0 0 15,0 0-15,-26 0 0,-26 1 0,0-1 16,-1 0-16,-25-26 15,-27 26-15,1-26 0,-27 0 16,-52 0 15,-1-26-15,-25 26-16</inkml:trace>
  <inkml:trace contextRef="#ctx0" brushRef="#br1" timeOffset="-302246">8565 8433 0,'0'-26'0,"-27"26"16,1 0 0,0 0-16,0 0 0,0 0 15,26 26 1,0 0 0,0 0-16,0 0 15,-27 27-15,27-27 0,-26 26 16,26 27-16,-26-27 15,0 27 1,26-1-16,-26 1 0,-1-1 0,27-25 16,-26 25-16,0-25 0,26-1 15,0 0-15,-26 1 16,26-27-16,0 0 0,0 0 16,26-26-16,0 0 15,0 0 1,27 0-16,25-26 15,-25 26-15,-1-26 0,27 26 16,-1 0-16,1 0 16,-1 0-16,53 0 0,0 0 15,0 26-15,52 0 16,1-26-16,25 27 0,27-1 16,0 26-1,287 0-15,-261 1 0,26-27 16,-26 26-16,26-25 0,0 25 15,0-26-15,26 27 16,1-27-16,-1 26 0,26-26 16,1 0-16,-1 27 15,681 52 1,-680-53-16,-27-26 0,0 26 16,-26 1-16,26-1 15,-26 1-15,27-1 0,-27-26 16,0 27-16,0-1 0,0 0 15,0-26-15,0 27 16,-26-27-16,0 26 0,-27-25 16,27-1-16,-52 26 15,-1-26-15,1 1 0,-27-1 16,0 0-16,1 0 0,-27-26 16,-26 26-16,0-26 15,-1 26-15,-25-26 0,-26 0 16,25 0-16,-51 27 15,25-27-15,-25 0 0,25 0 16,-25 0-16,-1 0 0,0 0 16,1 0-16,-27 0 15,26 0-15,1 0 0,-1 0 16,-26 0-16,1 0 16,-1-27-16,-52 1 15,-1 0-15</inkml:trace>
  <inkml:trace contextRef="#ctx0" brushRef="#br1" timeOffset="-300730">8722 8354 0,'0'-26'0,"26"26"31,26 0-31,-26 0 16,53 0-16,-1 0 16,27 0-16,26 0 0,26 0 15,53 0-15,25 0 0,27 0 16,53 26 0,784 27-1,-680-27-15,26 0 0,27 26 0,-27-25 16,52-1-16,-25 26 15,25-26-15,446 53 16,-498-53-16,0 26 16,-26-25-16,-26-1 0,0 0 15,-27 0-15,-51 26 0,25-25 16,-52-1-16,0 0 16,-26 0-16,-26-26 0,-1 26 15,-25-26-15,-27 27 16,0-27-16,1 0 0,-27 0 15,0-27 1,131 1-16,-157 26 0,-26-26 16,-1 26-16,-25 0 0,26-26 15,-27 26-15,-25 0 16,25 0-16,-25 0 0,-1 0 16,0 26-16,-26-26 0,27 26 15,-1-26-15,-26 26 16,27-26-1,52 27-15,-53-1 0,0 0 16,1-26-16,25 26 0,-25-26 16,-1 0-16,-26 26 0,27-26 15,-27 0-15,0 0 16,0 0-16,0 0 16,-52 27 62,26-1-63,0 0-15,0 0 16,0 0-16,0 27 0,0-27 16,0 26-16,0 27 15,0-27-15,-26 0 0,26 27 16,-26 0-16,26-1 15,0 1-15,-26-1 0,26 1 16,0-1-16,0 27 0,0-26 16,0-1-16,26 1 15,-26-1-15,0-25 0,0-1 16,0 0-16,0-25 16,0-1-16,0 0 0,0 0 15,0 0-15,-26 1 0,-1-1 16,27 0-1,-26-26-15,26 26 16,0 0-16,-26-26 0,26 27 16,0-1-1,-26-26-15,0 0 16,-27-26-16,-25 26 16,-1-27-16,-26-25 0,-52 26 15,0-27-15,-52 1 16,-1 0-16</inkml:trace>
  <inkml:trace contextRef="#ctx0" brushRef="#br1" timeOffset="-299912">8538 10632 0,'0'-26'0,"-26"26"16,26-26 0,-26 0-16,26 52 15,0 0 1,26 0-16,-26 27 16,0-1-16,26 27 0,-26 25 15,0-25-15,0 26 0,27-1 16,-27 1-16,0 0 15,0-27-15,0 1 0,0-27 16,0 27-16,26-53 16,-26 0-16,0 1 0,26-27 15,0 0-15</inkml:trace>
  <inkml:trace contextRef="#ctx0" brushRef="#br1" timeOffset="-298225">8617 10711 0,'-26'-26'15,"0"0"-15,26-1 16,-27 1-16,27 0 0,27 0 16,-1 26-16,26 0 15,27-26 1,313 26-1,-208 0-15,51 26 0,27-26 16,26 26-16,27 0 0,25-26 16,53 26-16,-27 1 0,53-1 15,-26 0-15,26 0 16,26 0-16,-26 0 0,0 27 16,0-27-16,0 0 15,0 0-15,0 1 0,-26 25 16,-27-26-16,1 0 0,0 1 15,-27-27 1,-26 26-16,0 0 0,-26-26 0,1 26 16,-54-26-16,27 0 15,-26 26-15,-27-26 0,-26 0 16,27 0-16,-53 0 16,0 0-16,0 0 0,-26 0 15,0 0-15,-26 0 0,26 0 16,-26 0-16,-1 0 0,1 0 15,0 0-15,0 0 16,25 0-16,-25 0 0,0 0 16,-26 0-16,25 0 15,-25 0-15,-1 0 0,1 0 16,-27 26-16,1-26 16,-1 0-16,0 0 0,-25 0 15,25 0-15,-26 0 0,27 0 16,-27 0-16,26 27 15,-26-27-15,0 0 0,1 0 16,-1 0-16,0 0 0,0 0 16,-26 26 15,0 0 31,0 0-46,0 0-16,-26 1 16,0-1-16,26 26 15,-26-26-15,26 0 0,-27 27 16,27-1-16,-26 1 16,26-1-1,-26 53-15,26-53 0,-26 0 16,26 1-16,0-1 0,-26 1 15,26-1-15,-26 0 0,26 1 16,0-27-16,-27 26 16,27-26-16,0 1 0,-26-1 15,26 0-15,0 0 16,0 0 0,-26 1-16,0-27 15,0 0 1,-1 0-16,-25 0 0,0 0 15,-27-27 1,-130-25-16,78 26 0,-26 0 16,-1-1-16,-51-25 0,26 0 15,-53 25-15,0-25 16,1 0-16,-27 26 0,0-27 16,0 27-16,-26-26 15,0 25-15,-26 1 0,26 0 16,-26-26-16,26 26 0,-27-1 15,27 1 1,-262 0-16,288 26 0,27-26 16,-1 26-16,27 0 0,-1 0 15,1 0-15,25 0 16,1 0-16,26 0 0,-26 0 16,-1 0-16,1 26 15,26-26-15,0 0 0,-26 0 16,25 0-16,1 0 0,0 0 15,0 0-15,0 0 16,0 0-16,0 0 0,26-26 16,-26 26-16,26 0 15,0 0-15,0 0 0,0-26 16,26 26-16,-26 0 16,27 0-16,-1 0 0,0 0 15,0 0-15,1 0 0,-1 0 16,26 0-16,1 0 15,-1 0-15,-78 0 16,79 0-16,25 0 0,-25 0 16,-1 0-16,1-27 15,-1 27-15,-78 0 16,78-26-16,1 26 16,-1 0-16,1 0 0,25 0 15,-25 0-15,-1 0 0,27 0 16,-27 0-1,27 0-15,-1 0 0,1 0 0,0 0 16,-1 0-16,27 0 16,-26 0-16,-1 0 0,27 0 15,0 0-15,-26 0 16,25 0-16,1-26 0,0 26 16,0 0-16,0 0 15,0 0-15,-1 0 16,1 0-16,0 0 15,0 0-15,0 0 0,-27 0 16,27 0-16,0 0 16,-26 0-16,25 0 0,1 0 15,0 0-15,0 0 16,0 0-16,-1-26 16</inkml:trace>
  <inkml:trace contextRef="#ctx0" brushRef="#br1" timeOffset="-295679">8983 7700 0,'27'-27'31,"-1"27"-15,0 0-16,-26 27 15,0-1 1,26 0 0,-26 0-16,0 0 15,0 0-15,0 27 0,0-27 16,0 0-16,26 0 15,-26 1-15,0-1 16,0 0-16,27-26 16</inkml:trace>
  <inkml:trace contextRef="#ctx0" brushRef="#br1" timeOffset="-295499">9036 7359 0,'-26'0'0,"26"-26"0,-27 26 0,1 26 32,26 0-17</inkml:trace>
  <inkml:trace contextRef="#ctx0" brushRef="#br1" timeOffset="-295271">9193 7490 0,'0'26'15,"26"-26"1,-26 26-1,0 1-15,0 25 16,0-26-16,26 27 16,-26-1-16,0 0 0,0 1 15,0-1-15,0-26 0,0 27 16,0-27-16</inkml:trace>
  <inkml:trace contextRef="#ctx0" brushRef="#br1" timeOffset="-294895">9114 7935 0,'0'-26'0,"0"0"15,0 0 1,27 26-16,-1 0 16,26 0-16,-26 0 15,1 0-15,25 0 0,0 0 16,1 0-16,-1 0 0,-26-27 15,27 27-15,-27 0 16,0 0-16,-26-26 0,26 26 16,-26-26-1,-26 0-15,0 0 16,0 0-16,26-1 0,-27 27 16,1-26-16,0 26 15,0 0 1,26 26-16,0 1 0,0-1 15,0 0-15,0 26 16,0 1-16,26-1 0,-26-26 16,26 27-16,0-27 15,1 26-15,-1-26 0,0-26 16,26 27-16,-26-27 0</inkml:trace>
  <inkml:trace contextRef="#ctx0" brushRef="#br1" timeOffset="-294385">9900 7804 0,'0'-26'0,"0"0"0,-26 0 16,26 0-1,-26 26-15,26 26 32,0 0-32,0 0 0,0 0 15,26 0 1,-26 79-16,26-79 15,-26 1-15,0-1 0,0 0 16,26 0 0,-26-52-1,26 0-15,-26 0 16,27-1-16,-27 1 16,26 0-16,-26-26 0,26 25 15,-26 1-15,26 0 16,0 0-16,-26 52 31,26-26-31,-26 26 0,0 0 16,27 1-16,-27-1 0,0 0 15,26-26 1,0 0 15,-26-26-31,26 26 0,-26-26 16,26-1-16,1 27 0,-1-26 15,0 0 1,0 26-16,0 0 0,1 26 16,-1-26-16,0 26 15,-26 27-15,26-27 16,0 0-16,-26 27 0,26-27 16,-26 0-16</inkml:trace>
  <inkml:trace contextRef="#ctx0" brushRef="#br1" timeOffset="-293540">11707 7883 0,'-26'-26'15,"26"52"32,0 0-47,0 0 16,0 27-16,0-1 0,0 0 15,0 1-15,0 25 0,0-25 16,0-1-16,0 0 16,0 1-16,0-27 0,0 0 15,0 0-15,0 1 16,0-54 0,26-25-16,-26 26 0,0-27 15,26 1-15,-26-27 16,0-78-1,0 79-15,0-1 0,0 1 16,0 25-16,26 1 0,-26 0 16,0 25-16,26 27 31,1 0-31,-1 27 0,0-1 16,0 26-16,0-26 15,0 27-15,27 25 16,-53-25-16,0-27 0,0 26 15,0-26-15,-26-26 16,26 27-16,-27-1 0,1-26 16,0 0-16,0 0 15,0-26-15,0 26 0</inkml:trace>
  <inkml:trace contextRef="#ctx0" brushRef="#br1" timeOffset="-293178">12126 7909 0,'-26'0'31,"52"0"0,0 0-31,0 0 16,-26 26-16,26-26 15,0 26-15,1 1 0,-1-1 16,-26 0-16,26 0 16,-26 0-16,0 1 0,0-1 15,-26-26 17,26-26-17,0-1-15,0 1 0,0 0 16,0 0-16,26 0 15,-26-1-15,26-25 0,0 26 16,-26 0-16,27 26 16,-1-27-16,0 27 0</inkml:trace>
  <inkml:trace contextRef="#ctx0" brushRef="#br1" timeOffset="-292405">12728 7935 0,'0'26'15,"0"-52"17,-26 26-32,0 0 15,-1 0 1,27 26 0,-26 1-16,0-1 0,26 0 15,-26 0-15,26 0 16,0 27-16,0-27 0,0 0 15,26 26 1,0-52-16,0 0 16,27 0-16,-27-26 0,26 0 15,-25 0 1,-27 0-16,0 0 0,0-1 16,0 1-16,-27-26 15,1 26-15,26-1 0,-26 27 16,0-26-16,0 26 0,-1 0 31,54 0-31,25 0 16,-26 26-1,27-26-15,-27 0 0,26 0 16,1 0-16,-1 0 0,0 0 16,-26 0-16,27 0 15,-27 0-15,0-26 16,-26 0-16,-26 26 15,0-26 1,0 26-16,-1 0 0,1-26 16,0 26-16,0 0 15,0 26-15,26 0 0,-26 0 16,26 0-16,-27 1 0,27-1 16,0 26-16,0-26 15,0 1-15,0 25 0,27-26 16,-1-26-16,-26 26 15,26-26-15,52 26 16,-51-26-16,25-26 0,-26 0 16,0 0-16,27-26 15,-27-1 1,0 1-16,-26-1 0,0 1 16,0 0-16,0-1 0,0 1 15,0 0-15,0 25 0,0 1 16,0 0-16,0 52 15,0 27 1,0-27-16,0 26 16,0 27-16,0-27 0,0 27 15,0-27-15,26 105 16</inkml:trace>
  <inkml:trace contextRef="#ctx0" brushRef="#br1" timeOffset="-291708">15582 8119 0,'0'-27'0,"0"1"0,0 0 16,-26 0-16,0 0 15,0 26-15,-53-53 16,53 53-16,-26 0 16,-1 0-16,1 0 15,-1 26-15,27 27 16,-26-27-16,26 26 0,0 1 15,26 25-15,0-25 0,0-1 16,0 0-16,26 1 0,0-1 16,0-26-16,26 27 15,1-27-15,-1-26 0,27 0 16,-27 0-16,27 0 16,-27-26-16,0-27 0,-25 27 15,-1-26-15,0-1 0,0-25 16,-26 25-16,0 1 15,-26 0-15,0-1 0,0 1 16,-1 26-16,1 0 16,0 26-16,0 26 15,0 0-15,26 26 0,0 1 16,0-1-16,0 27 16,26-1-16,0 1 0,0-27 15,0 27-15,1-27 0,-1 0 16,0 1-16,0-27 15,0-26-15</inkml:trace>
  <inkml:trace contextRef="#ctx0" brushRef="#br1" timeOffset="-291493">16027 7883 0,'-26'-53'16,"0"80"-1,26-1 1,0 0-16,0 0 16,0 27-16,0-1 0,0 27 15,0-27-15,0 26 16,0 1-16,0-27 0,26 1 16,-26-1-16,0 1 0,0-27 15,0 0-15</inkml:trace>
  <inkml:trace contextRef="#ctx0" brushRef="#br1" timeOffset="-290854">15975 8328 0,'0'-52'0,"-26"25"15,26 1 1,-26 26-16,52 0 31,0 0-15,0 26-16,0-26 0,27 0 15,-1 0-15,1 0 16,-1 27-16,0-27 0,1 0 16,-27 0-16,26 0 15,-26-27-15,1 27 16,-27-26-16,-27 26 31,1 0-15,26 26-1,0 1-15,0-1 16,0 0-16,26 0 16,1-26-1,25 26 1,0-26-16,-26 0 0,1-26 0,25 26 16,-26-26-16,0 26 15,-26-26-15,27 0 0,-27-1 16,26 1-16,-26 0 15,0 0-15,-26 52 16,26 0 0,0 27-16,0 25 0,0 1 15,26 26-15,0-1 0,-26 27 16,26-26-16,0 26 16,-26-53-16,27 27 0,-27-52 15,-27-1-15,1-26 0,0 0 16,-26-26-16,25-26 15,-25-26-15,0-1 0,-1-25 16,1-1-16,26 1 16,0-1-16,26 1 0,52-80 15,-26 106-15,26 26 16,1 0-16,25 0 16,1 26-16,-27 0 0,158 52 31</inkml:trace>
  <inkml:trace contextRef="#ctx0" brushRef="#br1" timeOffset="-287815">10869 8276 0,'-26'0'0,"-1"0"16,1 26 0,26 0-1,0 26-15,0 27 0,0 0 16,26-1-16,-26 27 0,0 0 16,0-1-16,0-25 15,0 26-15,0-27 0,0 1 16,0-27-16,0 0 15,0 1-15,0-27 0,0 0 16,0 0-16,27-26 0</inkml:trace>
  <inkml:trace contextRef="#ctx0" brushRef="#br1" timeOffset="-287421">14142 8878 0,'-26'0'31,"26"26"-15,0 0 0,0 0-1,-26 27-15,26-27 0,-27 26 16,1 27-16,26-27 0,-26 27 16,0-1-16,0 1 0,26 0 15,-26-1-15,26 1 16,-27-27-16,27 0 0,0 1 15,0-1-15,0-26 16,0 1-16,0-1 0,0 0 16</inkml:trace>
  <inkml:trace contextRef="#ctx0" brushRef="#br1" timeOffset="-286293">10738 10894 0,'26'-26'15,"-26"52"1,-26 0 0,26 1-16,0-1 15,-26 26-15,26-26 0,0 27 16,0-1-16,0 0 0,26 1 15,-26-1-15,0-26 16,26 27-16,-26-27 0,0 26 16,26-26-1,-26 1-15</inkml:trace>
  <inkml:trace contextRef="#ctx0" brushRef="#br1" timeOffset="-285905">13933 11313 0,'0'-26'31,"0"0"-15,0 0 15,0 52-15,26-26-16,-26 26 15,0 0-15,26 0 0,-26 27 16,0-27-16,26 26 16,-26 1-16,0-1 0,0 0 15,0 27-15,0-27 0,0 1 16</inkml:trace>
  <inkml:trace contextRef="#ctx0" brushRef="#br1" timeOffset="-284669">21631 13801 0,'26'-26'0,"0"-1"0,27 1 15,-27 0-15,26 0 0,-25 0 16,-1 0-16,0-1 15,0 1-15,0 26 0,-26-26 16,0 0-16,0 0 16,-26 26-16,0-27 15,-26 27-15,-1 0 0,1 27 16,-27-27-16,27 26 16,0 0-16,-1 0 0,1 0 15,26 27-15,-1-27 16,27 0-16,0 26 0,0 1 15,53-27-15,-27 26 0,53 1 16,-1-1-16,1-26 16,25 27-16,-25-1 0,0-26 15,-27 27-15,0-27 16,1 0-16,-53 0 0,0 0 16,-53 1-1,27-1-15,-52-26 0,-1 0 0,0 0 16,-25 0-16,25 0 0,1 0 15,-1-26-15,27 26 16,-1-27-16,27 1 0,0 0 16,26 0-1,0 0-15,26-1 0</inkml:trace>
  <inkml:trace contextRef="#ctx0" brushRef="#br1" timeOffset="-284252">22469 14010 0,'131'0'0,"-105"-26"0,-26 0 16,0 0-16,-26 0 15,0-1-15,0 1 0,-79-52 32,79 51-32,-1 27 0,-25 0 15,26 0-15,0 0 0,0 27 16,26-1-16,-27 26 15,1-26-15,26 27 16,-26-1-16,26 0 0,0 1 0,0-1 16,26-26-16,0 27 15,1-27-15,-1 0 0,26-26 16,-26 0-16,27 0 0,-1 0 16,-26-26-16,27 26 15,-27-52-15,26 25 0,-26 1 16,1 0-16,-1-26 15,0 25-15,-26 1 0,26 26 16,-26 26 0,-26 1-1,26-1-15,0 26 0,0-26 16,0 1-16,26 25 16,0-26-16,27 0 0,-27 1 15</inkml:trace>
  <inkml:trace contextRef="#ctx0" brushRef="#br1" timeOffset="-283912">23176 13879 0,'-26'-26'0,"0"0"0,0 0 16,-1 26-16,27 26 15,0 0 1,0 0-16,0 27 0,0-27 15,27 52-15,-1-25 0,0-1 16,0 1-16,0-1 16,0-26-16,1 27 0,25-27 15,-26-26-15,0 0 16,1 0-16,-27-26 16,26-1-16,-26 1 0,0-26 15,26-1-15,-26-51 16,0-1-1,26 79-15,-26 0 16,0-1-16,0 1 0,0 52 16,0 1-1</inkml:trace>
  <inkml:trace contextRef="#ctx0" brushRef="#br1" timeOffset="-283546">23674 14063 0,'26'0'0,"0"0"62,0 0-46,27 0-16,-27 26 0,26-26 16,-26 0-16,27 0 15,-1 0-15,-26 0 0,0 0 16,1-26-16,-1 26 15,0-27-15,-26 1 0,0 0 16,0 0-16,-26 0 0,0-27 16,-1 27-16,1 0 15,0-26-15,-26 52 0,25-27 16,1 27-16,-26 0 0,26 0 16,-27 0-16,27 53 15,0-1-15,0 1 0,0-1 16,26 26-16,0 1 15,0-27-15,26 27 0,0-27 16,26 1-16,1-1 0,-1-26 16,0-26-16,27 0 15</inkml:trace>
  <inkml:trace contextRef="#ctx0" brushRef="#br1" timeOffset="-283090">24616 13434 0,'-78'-78'0,"-1"25"16,-26 1-16,-52 0 0,0 25 15,-26-25-15,-27 0 0,-25 25 16,-27 1-16,0 0 16,-26 26-16,0 26 0,52 0 15,-26 1-15,27 25 16,25 27-16,27-1 0,26 1 15,26 25-15,0 1 0,26 26 16,53 26-16,0-26 16,52 26-16,52 0 0,0 0 15,53-26-15,52 0 16,0 0-16,53 0 0,25-26 16,27-27-16,26 1 0,0-27 15,27 1-15,-1-27 16,0-26-16,0-26 0,-26 0 15,-26-27-15,0-25 16,-26-27-16,-27 0 0,-26-26 16,-52-26-1,0 0-15,-52 0 0,-53 0 0,-26-27 16,-52 27-16,-53-26 0,-183-105 16,105 157-1,-27 0-15,1 26 0,-1 1 16,-26 25-16,27 27 15,-1 26-15</inkml:trace>
  <inkml:trace contextRef="#ctx0" brushRef="#br1" timeOffset="-277974">10371 3536 0,'-26'0'16,"26"26"0,-26-26-16,52 0 15,27 0-15,-1 26 16,26-26-16,1 0 16,26 0-16,-1 27 0,1-27 15,0 26-15,-26-26 16,-1 26-16,-26-26 0</inkml:trace>
  <inkml:trace contextRef="#ctx0" brushRef="#br1" timeOffset="-277656">10240 5029 0,'-26'0'0,"79"0"16,-1 0-16,27 0 16,25 0-16,1 0 15,52 26-15,0-26 0,0 0 16</inkml:trace>
  <inkml:trace contextRef="#ctx0" brushRef="#br1" timeOffset="-277187">15766 5186 0,'26'0'0,"26"0"0,0 0 15,27 0-15,26 0 16,0 0-16,-27 0 0,27 0 16</inkml:trace>
  <inkml:trace contextRef="#ctx0" brushRef="#br1" timeOffset="-276876">15032 3772 0,'27'26'31,"25"0"-15,53 0-16,-27 0 0,1 1 15</inkml:trace>
  <inkml:trace contextRef="#ctx0" brushRef="#br1" timeOffset="-275494">7517 8590 0,'-26'26'47,"0"0"-31,26 0-16,0 1 0,-26 25 15,26-26-15,0 27 0,0-1 16,0 0 0,-27 27-16,27-27 0,0-26 15</inkml:trace>
  <inkml:trace contextRef="#ctx0" brushRef="#br1" timeOffset="-275115">7674 8276 0,'-26'-27'16,"0"27"-16,0 0 0,-27 0 15,1 0-15,0 27 0,-1 25 16,1-26-16,-27 53 16,27-1-16,-1 1 0,1-1 15,0 27-15,52 0 0,-26-27 16,26 27-16,26-26 16,-26-27-16,52 1 0,0-1 15,1-26-15,25 0 16,-25-26-16,25-26 0,1 0 15,-1 0-15,-25-27 16,25-25-16,-51-1 0,25-26 16,-26 1-16,-26-1 0,0 0 15,0 1-15,-26 25 16,-26 0-16,25 27 0,-25 0 16,0 52-1,-105 78-15</inkml:trace>
  <inkml:trace contextRef="#ctx0" brushRef="#br1" timeOffset="-274637">7203 10344 0,'26'0'16,"0"-26"-1,0 26-15,27-26 16,-1 26-16,1 0 0,-27 0 16,26 0-16,0 26 15,-25 0-15,-1 0 0,0 1 16,-26-1-16,0 26 16,-26-26-16,-27 27 0,1-1 15,0 1-15,-1-27 0,-25 26 16,25 0-16,1-25 15,26-1-15,0 0 0,-1 0 16,27 0-16,27 1 16,-1-27-16,131 26 15,-105-26-15,27 0 16,-1-26-16,1 26 16,0-27-16</inkml:trace>
  <inkml:trace contextRef="#ctx0" brushRef="#br1" timeOffset="-274289">7988 10318 0,'-52'-52'0,"26"-1"0,-26 27 15,-1 0-15,1 0 16,-27 0-16,1 26 0,-1 0 16,-26 26-16,-26 0 0,27 0 15,-1 27-15,0 25 16,27-26-16,-1 27 0,27 26 15,-1-27-15,53 27 16,0 0-16,27-27 0,25 27 16,0-26-16,27-27 15,26 0-15,25 1 0,1-27 16,-26 0-16,26-26 0,0-26 16,-26 0-1,0 0-15,-27-27 0,-26-25 0,-25-1 16,-1-26-1,-52-104-15,-1 78 0,-51 0 16,-1 26-16,1 1 0,-27 25 16,-26 27-16,0 25 0,0 27 15,-26 0-15</inkml:trace>
  <inkml:trace contextRef="#ctx0" brushRef="#br1" timeOffset="-271757">21317 15084 0,'0'-26'63,"26"26"62,-26-26-110,-26 26 16,-26 0-15,-1 0-16,-25 0 0,-1 0 16,-52 0-1,-157 0-15,105 0 0,-27 0 16,1 0-16,-1 0 0,-25 0 16,25-27-16,-26 27 15,27 0-15,-184 0 16,236 0-16,26 0 15,26 0-15,27 27 0,26-27 16,-1 0-16,53 26 16,26-26-1,1 0-15,-1 0 16,0 0-16,0 0 16,0 0-16,0 0 0</inkml:trace>
  <inkml:trace contextRef="#ctx0" brushRef="#br1" timeOffset="-271444">18384 14743 0,'26'0'0,"-26"27"31,0-1-15,0 0 0,0 0-16,-26 27 0,0-27 15,0 0-15,0 26 16,-1-25-16,1-1 0,0 26 16,0-26-16,0 0 0,26 1 15,0-1 1,0 0-16,52-26 0,-26 26 15,53-26-15,-27 26 16,0-26-16,1 0 0</inkml:trace>
  <inkml:trace contextRef="#ctx0" brushRef="#br1" timeOffset="-267723">4349 13801 0,'0'-26'0,"0"-1"16,-27 27 0,1-26-16,0 26 15,26 26 1,0 1 0,0-1-1,0 0-15,-26 0 16,0 0-16,0-26 15,-1 27-15,1-27 16,0 0-16,-26 0 0,25-27 16,1 27-16,0-26 0,0 0 15,0 0-15,26 0 16,0-1-16,0-25 0,26 26 16,0 0-16,0 0 0,0-1 15,1 27-15,25 0 16,-26 0-16,0 0 0,27 27 15,-27 25-15,0 0 16,-26 27-16,26-1 0,-26 1 16,0-1-16,0 1 0,-26 0 15,0-1-15,-26-25 16,25 25-16,-25-52 0,0 27 16,-1-27-16,1-26 15,-1 0-15,1 0 0,26 0 16,-26-26-16,25-1 15,1-130 1,52 131-16,1-26 0,-1-1 16,26 27-16,0 26 15,1 0-15,52 26 16,-53 1-16,-26-1 0,27 0 16,-27 26-16,0-25 15,0-1-15,0-26 0,-26 26 16,26-26-16</inkml:trace>
  <inkml:trace contextRef="#ctx0" brushRef="#br1" timeOffset="-267322">4584 13513 0,'0'-26'0,"0"-1"15,0 1 1,0 52 0,0 1-1,0-1-15,0 26 0,26 53 32,-26-53-32,0 1 0,0-27 15,0 0-15,0 0 16,-26 0-16,26-52 15,0 0 1,0 0-16,26 0 16,1-27-16,-27 1 0,52-27 15,-26 53 1,0 0-16,1 0 0,-1 0 16,0 26-16,0 26 0,0 26 15,1-26 1,-27 1-16,0 25 0,0-26 15,0 0-15,0 27 16,0-27-16,0 0 0</inkml:trace>
  <inkml:trace contextRef="#ctx0" brushRef="#br1" timeOffset="-266870">5187 13748 0,'0'-26'15,"26"0"-15,0 0 16,-26 0 0,0 0-16,-26-1 0,0 27 15,26-26-15,-27 26 16,1 0-16,0 0 0,0 0 16,0 0-16,-1 26 15,1 1 1,26-1-16,0 0 0,-26 0 15,26 0-15,26 0 16,0 1 0,1-27-16,25 0 15,0-27-15,-25 27 16,25-26-16,-26 0 0,0 0 16,1-26-16,-1 25 15,-26-25-15,26 0 0,-26 25 16,0-25-16,0 26 15,0 0-15,0-1 0,0 54 16,-26-1 0,26 26-16,0 1 15,0-1-15,-26 0 0,26 27 16,0-27-16,0 1 0,-27 25 16,27-25-16,0-27 15,0 26-15</inkml:trace>
  <inkml:trace contextRef="#ctx0" brushRef="#br1" timeOffset="-266588">5658 14063 0,'0'-27'0,"0"1"0,0 0 16,0 0-1,0 0-15,0 0 0,0-1 16,0 54 0,0-1-1,0 0-15,0 26 0,0-26 16,0 27-16,0-1 16,0 53-16,26-79 15,-26 0-15,26 1 16,0-1-16,1-26 0,-1-26 15</inkml:trace>
  <inkml:trace contextRef="#ctx0" brushRef="#br1" timeOffset="-266428">5684 13591 0,'-26'0'0,"26"-26"16,-26 26-16,0 0 15,52 0 17</inkml:trace>
  <inkml:trace contextRef="#ctx0" brushRef="#br1" timeOffset="-266210">5946 13460 0,'26'0'16,"-26"53"15,26-27-31,-26 26 0,0 1 16,0-1-16,27 0 0,-27 1 16,0 25-16,0-25 15,0 25-15,0-25 0,0-1 16,0 0-16,0-25 15,0-1-15,-27 0 0</inkml:trace>
  <inkml:trace contextRef="#ctx0" brushRef="#br1" timeOffset="-265858">5789 14010 0,'-26'-26'0,"26"0"16,-27 0-16,27 0 15,27-1-15,-1 27 16,0 0-16,0 0 15,27 0-15,-1 0 0,0 27 16,1-27-16,-1 0 16,0 0-16,1 0 0,-1-27 15,1 27-15,-1-26 0,-26 26 16,0-26-16,0 0 16,-26 0-16,0-1 15,0 1-15,-26 26 16,0 0-1,0 0-15,0 0 16,0 26-16,26 1 16,0 25-16,-27-26 0,27 27 15,0-1-15,0 0 0,0-26 16,27 27-16,-1-1 16,-26-26-16,26 1 0,26-27 15,-26 26-15,1-26 16,25-26-16</inkml:trace>
  <inkml:trace contextRef="#ctx0" brushRef="#br1" timeOffset="-265341">6653 13906 0,'0'-27'15,"0"-25"-15,-26 26 16,26 0-16,0-1 16,-26 27-1,26-26-15,0 52 16,0 1-16,26-1 15,-26 26-15,26-26 16,-26 27-16,0-1 0,26 0 16,-26-25-16,0 25 0,0-26 15,0 0-15,0 1 16,0-54 0,0 1-1,0 0-15,26 0 0,-26-27 16,0 27-16,27-26 15,-1 0-15,-26-1 0,26 27 16,0 0-16,0 26 16,0 0-1,-26 52-15,0-26 0,0 27 16,0-27-16,0 0 0,0 26 16,0-25-16,0-1 15,27-26-15,-27 26 0,26-26 16,-26-26-1,26 0-15,-26-1 0,26 1 16,0 0-16,1 0 0,-1-26 16,0 25-16,0 1 15,0 0-15,0 26 0,1 0 16,-1 26-16,0 0 16,0 1-16,-26-1 0,26 26 15,-26 0-15,0 1 0,0-27 16,0 26-16,0-25 15,0-1-15</inkml:trace>
  <inkml:trace contextRef="#ctx0" brushRef="#br1" timeOffset="-264859">8093 13618 0,'0'-27'0,"0"1"0,-26 0 15,26 0-15,0 0 16,0 52 15,26-26-31,-26 26 0,0 26 16,0 1-16,0-1 0,0 0 15,0 27-15,0-27 0,-26 27 16,26-1-16,0-25 16,0-1-16,-26 1 0,26-27 15,0 0-15,0 0 16,26-52 0,-26 0-16,0-27 15,26 27-15,-26-52 16,26 25-16,1 1 0,-1 0 15,0 25-15,0-25 16,26 52-16,-25 0 0,-1 0 16,0 26-16,0 0 0,0 27 15,-26-1-15,27 0 16,-27 1-16,0-27 0,26 26 16,-26-25-16,0-1 0,0 0 15,26-26 1</inkml:trace>
  <inkml:trace contextRef="#ctx0" brushRef="#br1" timeOffset="-264140">8879 13932 0,'26'-26'16,"0"26"-16,-26-27 16,-26 1-1,26 0 1,-26 26-16,0-26 0,26 0 0,-27-1 15,1 27-15,26-26 16,-26 26-16,0 0 0,0 26 16,-1 1-1,1-1-15,0 26 0,26 1 16,-26-1-16,26 0 0,0 1 16,0-1-16,0 0 15,26-25-15,-26-1 0,26 0 16,0 0-16,1-26 15,-1 0-15,0-26 0,0 0 16,0 0-16,1-1 0,-1-25 16,0 0-16,0-1 15,-26 1-15,26 0 0,0-1 16,-26 27-16,0 0 16,0 52-1,0 0-15,-26 27 16,26-27-16,0 26 15,0-26-15,0 79 16,26-79 0,-26 0-16,27-26 0,-1 0 15,26 0-15,-26-26 16,1 0-16,51-26 16,-52-1-16,1 27 15,-1-26-15,0-1 16,0 27-16,0 0 0,-26-26 15,0 25-15,0 1 16,-26 26-16,0 0 16,0 0-1,0 26-15,-1 1 16,1-1-16,26 0 0,0 0 16,0 27-16,0-27 15,26 26-15,1-26 0,-1 27 16,26-27-16,-26 0 0,0 0 15,1 0-15,-1 1 16,-26-1-16,-26-26 16,-1 26-16,1-26 0,-26 0 15,0-26-15,-1 26 16,1-26-16,-1-1 0,1 1 16</inkml:trace>
  <inkml:trace contextRef="#ctx0" brushRef="#br1" timeOffset="-263776">10057 13775 0,'0'-27'16,"-26"27"-16,26-26 16,-26 26-1,26 26-15,0 1 16,0-1-16,0 0 15,26 26-15,-26 1 0,26-1 16,-26 0-16,0 27 0,26-27 16,-26-25-16,0 25 15,0-26-15,26-26 16</inkml:trace>
  <inkml:trace contextRef="#ctx0" brushRef="#br1" timeOffset="-263630">10109 13618 0,'0'-27'0,"-26"1"0,26 52 31,0 1-15</inkml:trace>
  <inkml:trace contextRef="#ctx0" brushRef="#br1" timeOffset="-263224">10790 13801 0,'26'0'16,"-26"-26"-16,-26-1 16,0 1-1,0 26-15,0 0 16,0 0-16,-1 0 0,-25 0 15,0 0-15,25 0 16,1 26-16,-26-26 0,26 27 16,0-1-1,26 52-15,26-51 16,0-1-16,26 0 0,-26 0 16,27 26-16,-1-25 15,1-27-15,-27 26 0,26 0 16,-26 0-16,0-26 0,1 26 15,-54 1 1,1-27-16,0 0 16,-26 26-16,-1-26 15,1 0-15,-27 0 16,27-26-16,26 26 0,0-27 16,26 1-1,26 0-15,26 26 16,-26-26-16</inkml:trace>
  <inkml:trace contextRef="#ctx0" brushRef="#br1" timeOffset="-262911">10921 13958 0,'53'-26'0,"-1"0"15,0-1-15,27 27 0,-53-26 16,26 0-16,-25 0 0,-27 0 16,0-1-1,-27 27-15,1 0 16,-26 0-16,26 0 15,0 27-15,-1-27 0,1 26 16,0-26-16,0 78 16,26-51-1,26 25-15,0-26 0,27 0 16,-1 0-16,0 1 16,1 25-16,-1-26 0,0 0 15,1 1 1,-1-27-16,-26 26 0,-26 0 0,-26 0 15,-26-26 1,-1 0-16,1 0 0,-27 0 16,1 0-16,-1 0 0,27-26 15,0 26-15,25-26 0</inkml:trace>
  <inkml:trace contextRef="#ctx0" brushRef="#br1" timeOffset="-262467">11812 13879 0,'0'-26'15,"0"0"1,-27 26-16,1-26 16,0 26-16,26 26 31,0 0-31,0 0 15,0 1-15,0 25 16,26-26-16,-26 26 0,26 1 16,1-27-1,51 79-15,-26-105 16,-25 26-16,25-26 0,-26 0 16,27 0-16,-27-26 15,0 0-15,-26-1 0,26 1 16,-26 0-16,0-26 0,0-1 15,0 1-15,-26 0 16,26 25-16,-26-25 0,26 26 16,-26 26-1,26 52 1,0-26-16,0 1 16,0 25-16,26 0 0,-26-26 15,26 27-15,-26-27 0,26 0 16,0 0-16,0-26 0,1 0 15</inkml:trace>
  <inkml:trace contextRef="#ctx0" brushRef="#br1" timeOffset="-262032">12545 14010 0,'-26'0'16,"26"-26"-1,26 52 32,0-26-31,0 26 0,0-26-16,0 27 0,1-27 15,-1 0-15,0 0 16,26 0-16,1-53 15,-53 27 1,0 0-16,0 0 16,-26 26-16,-1-26 0,1-1 15,0 1-15,-26 26 0,25 0 16,-25 0-16,26 0 16,0 26-16,-27 1 0,53-1 15,-26 0-15,0 79 16,52-53-1,0 0-15,27 1 0,-1-1 16,0-26-16,27 1 0,0-1 16,-27-26-16,27 0 0,-27-26 15,26-1-15,-51 1 16</inkml:trace>
  <inkml:trace contextRef="#ctx0" brushRef="#br1" timeOffset="-259645">11681 11235 0,'-27'0'15,"1"0"1,52 0 15,1 0-15,-1 0-16,26 0 0,1 0 15,25-27-15,1 27 16,-1 0-16,-25 0 0,25 0 16,-26-26-1,53 26-15,-79 0 0,-26-26 16,-26 0-16</inkml:trace>
  <inkml:trace contextRef="#ctx0" brushRef="#br1" timeOffset="-259402">11942 11025 0,'0'-26'16,"27"26"-1,-27 26 32,26 0-47,-26 1 0,0-1 16,0 0-16,0 26 15,26-26-15,-26 27 0,0-1 16,0 1-16,0-27 0,26 26 16,-26-26-16,0 0 15,0 1-15,0-1 0</inkml:trace>
  <inkml:trace contextRef="#ctx0" brushRef="#br1" timeOffset="-259188">12204 11156 0,'0'-26'0,"0"0"15,0 0-15,-26 26 16,0 26 0,0 0-16,0 0 15,-1-26-15,-25 26 0,26 0 16,0 1-16,-1-1 15,-25 0-15,26 0 0,26 0 16,-26-26-16,0 0 16</inkml:trace>
  <inkml:trace contextRef="#ctx0" brushRef="#br1" timeOffset="-258986">11890 11156 0,'0'-26'0,"-26"0"15,52 26 17,0 26-32,0 0 0,1 0 15,25 0-15,0 27 16,1-27-16,-1 26 0,0-25 16,-25-1-16,25 0 0,0 0 15,-25 0-15,-27 0 16</inkml:trace>
  <inkml:trace contextRef="#ctx0" brushRef="#br1" timeOffset="-257070">12361 5160 0,'-26'26'31,"26"0"-15,0 0 0,0 0-16,0 0 0,0 27 15,26-27-15,-26 26 0,0-25 16,27-1-16,-27 0 15,0 0-15,26 0 0,0-26 16,0-26 0,27 0-16,-27 0 0,26-27 15,0 1-15,1-27 16,25 1 0,106-158-16,-106 158 0,-25-1 15,-1 27-15,0-1 16,1 1-16,-27 26 15,0 0-15,-26 52 16</inkml:trace>
  <inkml:trace contextRef="#ctx0" brushRef="#br1" timeOffset="-256625">12623 3667 0,'0'-26'0,"-26"0"0,26-1 16,0 1-16,0 0 15,0 52 1,26 0 0,-26 1-1,0-1-15,26 0 0,-26 0 16,0 27-16,0-27 0,27 0 16,-27 0-16,0 0 15,26 0-15,-26 1 0,26-27 31,0 0-15,53-79-16,-53 27 0,26-1 16,1 1-16,-1 0 15,27-1-15,-1 1 0,27 0 16,-27-1-16,27 27 16,-26 0-16,26 26 0,-27 0 15</inkml:trace>
  <inkml:trace contextRef="#ctx0" brushRef="#br1" timeOffset="-255949">17991 4295 0,'-26'-26'0,"26"0"16,0 0-16,-26 0 15,26 0 1,-26 26 0,0 26-16,-1 0 15,1 26 1,26-26-16,0 1 0,0-1 15,0 0-15,0 0 16,26 0-16,1 1 16,-1-27-16,0 0 15,0-27-15,0 27 0,27-26 16,-1 0-16,0 0 0,1-27 16,25 27-16,1-26 15,-27 0-15,184-53 16,-184 79-16,1 26 15,-27 0-15,0 26 16,-26 0-16</inkml:trace>
  <inkml:trace contextRef="#ctx0" brushRef="#br1" timeOffset="-255433">17258 5526 0,'-26'-52'16,"26"26"-16,0-1 16,0 54 46,0-1-62,0 0 16,0 0-16,0 0 0,0 1 15,26-1 1,-26 0-16,26-26 0,0-26 16,1 26-16,25-26 15,-26-1-15,27-25 16,25 0-16,-25-1 0,-1 1 15,26-1-15,-25 1 16,-1 26-16,1-26 0,-1 25 16,0 27-16</inkml:trace>
  <inkml:trace contextRef="#ctx0" brushRef="#br1" timeOffset="-254642">16211 9245 0,'-26'0'47,"26"26"-47,-27 0 15,27 0 1,0 0-16,0 0 16,27-26-1,-1 27 1,26-27-16,0-27 0,1 1 15,-1 0-15,27 0 16,-1-26-16,27 25 0,-26-25 16,-1 26-16,1-27 0,-1 27 15,-25 0-15,-1 26 16,-26-26-16</inkml:trace>
  <inkml:trace contextRef="#ctx0" brushRef="#br1" timeOffset="-254092">11759 8799 0,'0'-26'16,"-26"26"15,0 26 0,26 1-15,0-1-16,0 0 15,0 0-15,0 0 0,0 0 16,26 1 0,-26-1-16,26-26 0,0 0 15,27 0-15,-27 0 16,52 0-16,-25-26 16,25-1-16,27 1 0,0 0 0,0 0 15,-27-26-15,27 25 16,-27 1-16,53-26 15</inkml:trace>
  <inkml:trace contextRef="#ctx0" brushRef="#br1" timeOffset="-253584">9533 8956 0,'0'-26'16,"27"26"0,-1-26-1,0 52 16,-26 0-15,0 1-16,-26-1 16,26 0-1,0 0-15,0 0 0,0 1 16,0-1 0,26-26-16,0 0 0,26 0 15,1 0-15,25 0 0,1-26 16,26-1-16,-1 1 15,1-26-15,0 26 0</inkml:trace>
  <inkml:trace contextRef="#ctx0" brushRef="#br1" timeOffset="-252383">9402 11051 0,'0'-26'31,"27"26"-31,-1 0 16,-26-26-1,0 52 17,0 0-17,0 1-15,0-1 0,0 0 16,0 0-16,0 0 16,0 0-16,26 27 0,-26-27 15,0 0-15,0 0 16,26 1-16,-26-1 0,26-26 15,1 0-15,-1 0 0,26 0 16,0 0-16,27-26 16,26-1-16,0-25 0,-1 26 15,27-27-15,0 27 16,0-26-16,26 26 0,-26 0 16,0-1-16</inkml:trace>
  <inkml:trace contextRef="#ctx0" brushRef="#br1" timeOffset="-251779">14744 11549 0,'26'0'15,"1"0"-15,-1 0 16,0 0-1,-26 26-15,26-26 16,0 26 0,-26 0-16,0 1 0,27-27 15,-27 26-15,0 0 0,26 0 16,0-26 0,0 0-16,0 0 15,1-26-15,25 26 16,26-26-16,-25-27 0,25 27 15,27 0-15,-26-26 0,25-1 16,1 27-16,-26 0 16,-1-26-16,1 25 0,-1 27 15,-25-26 1,-27 26-16,26 26 0</inkml:trace>
  <inkml:trace contextRef="#ctx0" brushRef="#br1" timeOffset="-250662">12519 10816 0,'0'-27'0,"0"1"15,0 0 1,0 0-16,0 0 16,-27 26-16,27-26 15,-26 26-15,0-27 16,0 27-16,0-26 0,-27 26 15,1-26-15,-1 26 0,-25-26 16,-1 26-16,1-26 16,-1 26-16,-25 0 0,25 0 15,-26 26-15,0-26 16,27 26-16,-27 0 0,0 27 16,27-27-16,-1 26 0,1 0 15,-1 1-15,27-1 16,-1 1-16,1-1 0,0 0 15,26 27-15,26-27 0,0 1 16,0 25-16,26-25 16,0 25-16,0-26 15,79 79-15,-53-52 16,1-27-16,25 1 0,1 25 16,-1-25-16,27-27 15,0 26-15,-1-26 0,27 1 16,0-27-16,0 0 0,0 0 15,26 0 1,-26-27-16,26 1 0,-52 0 0,26 0 16,-26-27-16,-27 1 15,1-26-15,-1 25 0,-25-25 16,-27-27-16,0 26 0,-26-25 16,0 25-16,-26-26 15,0 27-15,-27-1 0,1 1 16,-26 25-16,-1 1 15,-26-1-15,0 27 0,1-26 16,-1 26-16,0 26 16,-26-26-16,27 26 0,-1 0 15,26 0-15,1 0 0</inkml:trace>
  <inkml:trace contextRef="#ctx0" brushRef="#br1" timeOffset="-243633">4584 15058 0,'0'-26'16,"0"52"78,0 0-79,0 0 1,0 0-16,0 0 15,0 27-15,0-27 0,0 0 16,0 27-16,0-27 0,0 26 16,0-26-16,0 27 15,0-27 1,0 0-16,0 26 0</inkml:trace>
  <inkml:trace contextRef="#ctx0" brushRef="#br1" timeOffset="-243234">4899 14874 0,'0'-26'0,"26"0"31,-26 52 1,26 53-1,0-53-31,0 0 0,0 27 15,1-1-15,-1 0 0,0 1 16,0-1-16,0 0 16,-26 1-16,0-1 0,0 0 15,0-25-15,0 25 16,-26-26-16,0 27 16,0-27-16,-27 0 0,27 0 0,-26-26 15,26 26-15,-27-26 16</inkml:trace>
  <inkml:trace contextRef="#ctx0" brushRef="#br1" timeOffset="-241017">5972 15136 0,'0'-26'31,"-26"26"0,0 0-15,0 0-16,26 26 16,-27-26-16,1 26 0,0 1 15,0 25-15,0-26 0,-1 27 16,1-1-16,26 0 15,0 1-15,0-1 0,0 0 16,26-25-16,1 25 16,-1-26-16,26-26 0,1 26 15,-27-26-15,26 0 16,1-26-16,51-26 16,-78 26-16,1-1 0,-1-25 15,0 26-15,-26-27 16,0 27-16,0-26 0,-26 26 15,0-27-15,-1 27 0,1 0 16,0 26-16,-26-26 16,26 26-16,-1 0 0,1 0 15,0 0-15,0 0 16,26 26-16</inkml:trace>
  <inkml:trace contextRef="#ctx0" brushRef="#br1" timeOffset="-240477">6470 15215 0,'-27'0'16,"27"-26"-16,-26 26 15,0-27-15,52 27 32,-26 27-17,26-27 1,27 52-16,-27-26 0,0 0 16,0 27-16,1-27 0,-1 0 15,-26 26-15,26-25 0,-26-1 16,0 0-1,0 0-15,-26-26 16,0 0 0,-1-26-16,27 0 0,-26 26 15,26-26-15,0-1 0,0-25 16,0 26-16,26 0 16,-26-27-16,27 27 0,-1 0 15,26 0-15,-26 0 0,1 26 16,25 0-16</inkml:trace>
  <inkml:trace contextRef="#ctx0" brushRef="#br1" timeOffset="-239984">7281 15346 0,'27'-26'15,"-27"-1"1,26 27 0,-26-26-16,-26 0 15,-1 26 1,1 0-16,-26 0 16,-53 26-1,79 0-15,0 1 0,-27-1 16,53 0-16,-26 0 0,26 26 15,0-25-15,26-1 16,1 0-16,-1-26 0,0 26 16,26-26-16,1 0 15,-27 0-15,26 0 0,1-26 16,-27 0-16,0 0 0,0-1 16,0 1-1,-26-26-15,0 0 0,0-1 0,0 1 16,0-1-16,-26-25 0,26 26 15,0 25-15,-26-25 16,26 26-16,0 52 16,0 0-1,26 0-15,-26 27 0,0-1 16,26 0-16,-26 1 0,27-1 16,-27 1-16,26-27 15,-26 26-15,26-26 0,-26 0 16</inkml:trace>
  <inkml:trace contextRef="#ctx0" brushRef="#br1" timeOffset="-239497">8512 15241 0,'0'-26'15,"26"-27"1,-26 27 0,0 0-16,-26 26 0,0-26 15,0 26-15,0 0 16,-1 0-16,-25 0 0,26 0 15,0 0-15,-27 26 0,27-26 16,26 26-16,-26 0 16,26 1-16,0-1 15,26 0-15,0 0 16,0 0-16,132 53 16,-106-53-16,0 0 15,1-26-15,-27 26 16,26 1-16,-52-1 15,-52 0 1,26-26-16,-27 0 16,1 0-16,0 0 0,-27 0 15,27 0-15,-1 0 16,1 0-16,0-26 0,25 26 16,1-26-16,26-1 15</inkml:trace>
  <inkml:trace contextRef="#ctx0" brushRef="#br1" timeOffset="-239046">9141 15320 0,'0'-27'0,"0"1"15,-27 0-15,1 0 16,-26-53-1,26 79-15,-1-26 16,1 26-16,0 0 16,0 26-16,26 0 15,-26 1-15,0-1 0,26 0 16,-27 26-16,27-25 0,0 25 16,0-26-16,0 0 15,27 27-15,25-27 16,-26 0-16,0-26 0,0 0 15,1 0-15,25 0 16,-26 0-16,0-26 0,1 0 16,-1-1-1,-26-25-15,0 0 16,0 26-16,0-1 16,0 1-16,26 26 15,-26 26 1,26 1-1,0 25-15,-26-26 0,27 0 16,-27 0 0,52 27-16,-26-53 15</inkml:trace>
  <inkml:trace contextRef="#ctx0" brushRef="#br1" timeOffset="-238724">9429 15189 0,'-27'-27'0,"1"1"16,52 52 15,-26 1-31,27-1 16,-1 0-16,0 0 16,0 0-16,0 27 0,1-27 15,-1 0 1,0 0-16,-26 0 0,26 1 0,0-54 31,-26 1-15,0-26-16,0 26 15,0-27-15,26 27 16,-26-26-16,0 26 0,0-27 16,27 27-16,-27 52 31</inkml:trace>
  <inkml:trace contextRef="#ctx0" brushRef="#br1" timeOffset="-238326">10005 15293 0,'-26'0'0,"-27"-26"16,27 26-1,52 0 1,27 0 0,-27 0-16,26 0 15,-26 0-15,0 0 16,1 0-16,25 0 0,-26 0 16,0-26-16,1 0 15,-27 0 1,0-1-16,-27 27 0,27-26 15,-26 0-15,0 26 16,-26 0-16,25-26 0,1 26 16,-26 0-16,26 26 15,0-26-15,-1 26 16,1 0-16,0 1 0,26 25 0,0-26 16,0 27-16,0-1 15,26-26-15,27 26 0,-27-25 16,26-1-16,0 0 15,1 0-15,-1-26 0,1 0 16</inkml:trace>
  <inkml:trace contextRef="#ctx0" brushRef="#br1" timeOffset="-237769">10974 15032 0,'-27'0'16,"1"-27"-16,0 1 16,26 0-1,0 0 1,26 26 0,-26 26-16,0 0 0,26 0 15,-26 27-15,27-1 16,-27 0-16,26 27 0,-26-27 15,26 27-15,0 26 0,-26-27 16,26 1-16,1-1 16,-1 53-1,-26-52-15,0-53 0,26 26 16,-26-25-16,0-54 31,0-25-31,26 0 16,-26-1-16,0 1 0,-26-27 15,0 1-15,26-1 16,-26 1-16,-1-1 0,27 27 16,0-1-16,0 1 0,0 26 15,0 0-15,27 26 16,25 0-16,-26 0 16,26 0-16,1 26 15,-27-26-15,26 26 0,1 0 16,-27 0-16,0 1 0,-26-1 15,0 0-15,0 0 16,-26 0-16,-26-26 0,25 26 16,-25-26-16,0 0 15,-1 0-15,1 0 0,26 0 16,0-26-16,-1 26 16</inkml:trace>
  <inkml:trace contextRef="#ctx0" brushRef="#br1" timeOffset="-237313">11969 15241 0,'0'-26'0,"-27"0"0,1 26 16,0-27-16,0 1 15,26 0-15,-26 26 0,0-26 16,-1 26-16,1 0 15,0 0-15,26 26 16,-26 0-16,0-26 0,-1 26 16,1 1-16,26-1 15,-26 0-15,26 26 0,-26-25 16,26-1-16,26 0 16,0 0-16,0-26 0,1 26 15,-1-26-15,26 26 16,1-26-16,-1 0 0,0 0 15,1-26-15,-27 26 0,0-26 16,0 0-16,0 26 16,-26-26-16,0 0 0,0-1 15,-26 1-15,0 0 16,0 0 0,26 52-1,0 26 16,26-52-31,0 0 16,0 0-16,1 0 16</inkml:trace>
  <inkml:trace contextRef="#ctx0" brushRef="#br1" timeOffset="-236883">11969 15162 0,'26'27'62,"-26"-1"-62,26 0 0,0 0 16,-26 0-16,26 27 0,1-27 16,-1 26-16,0-26 15,0 27-15,-26-27 0,26 0 16,-26 0-16,26 1 0,-26-1 16</inkml:trace>
  <inkml:trace contextRef="#ctx0" brushRef="#br1" timeOffset="-236444">12361 15189 0,'-26'-27'0,"26"1"31,26 26 0,1 26-15,-27 1-16,26-1 16,0 0-16,0 0 0,0 0 15,-26 27-15,27-27 16,-1 26-16,-26-26 0,0 1 15,0-1-15,0 0 16,-26-26-16,-1 0 16,1 0-16,26-26 15,-26 0-15,26-1 16,0-25 0,0 26-16,26-26 0,0 25 0,1 1 15,25-26-15,-26 26 16,26-1-1,1 27-15,-27-26 0,0 26 0,0 0 16,1 0-16,-1 26 0</inkml:trace>
  <inkml:trace contextRef="#ctx0" brushRef="#br1" timeOffset="-236186">12938 14953 0,'0'-26'16,"-27"0"-16,27-1 15,27 27 1,-27 27 0,26 51-16,0-25 15,-26-1-15,26 0 0,0 1 16,-26 25-16,26-25 15,1-1-15,-27 0 0,26 1 16,-26-1-16,0-26 0,26 0 16</inkml:trace>
  <inkml:trace contextRef="#ctx0" brushRef="#br1" timeOffset="-235850">12964 15346 0,'0'-26'0,"-26"-1"15,52 27 1,0 0-16,0 0 16,0 0-16,27 0 15,-1 0-15,0 0 0,-25 0 16,25 0-16,0 0 16,-26-26-16,1 26 0,-27-26 15,0 0 1,0 0-16,-27-1 0,27 1 15,-26 26-15,0-26 0,0 0 16,26 52 0,26 0-1,-26 27 1,0-27-16,26 26 0,-26-26 16,26 27-16,-26-27 0,27 26 15,-27-26 1,26 27-16,0-27 0</inkml:trace>
  <inkml:trace contextRef="#ctx0" brushRef="#br1" timeOffset="-235685">13409 14927 0,'-26'0'16,"26"-26"-16,-27 26 0,27 26 15,27-26 1,-27 26-16,26-26 0,-26 26 16</inkml:trace>
  <inkml:trace contextRef="#ctx0" brushRef="#br1" timeOffset="-235207">13723 15215 0,'0'-26'16,"0"-1"0,0 1-1,0 0 1,-26 26 0,0 0-1,0 0-15,26 26 0,-27 0 16,1 1-16,0-1 15,26 26-15,-26-26 0,26 1 16,0 25-16,0-26 0,26 0 16,0 0-16,0 1 15,1-27-15,25 26 0,-26-26 16,26 0-16,-25 0 16,-1-26-16,0 26 0,0-27 15,0 1-15,1 0 0,-27-26 16,0 26-16,0-27 15,-27 27-15,27-26 0,-26 25 16,26 1 0,-26 26-16,26 53 15,0-27-15,0 0 16,0 26-16,0-25 16,26 25-16,0-26 0,1 0 15,-1 0-15,0 1 0,26-27 16,-26 0-16,53 0 15,-27-27-15</inkml:trace>
  <inkml:trace contextRef="#ctx0" brushRef="#br1" timeOffset="-234974">14142 14874 0,'-26'-26'15,"26"0"-15,-26 26 16,26-26-16,-27 26 0,27 26 15,27 0 1,-27 0-16,26 1 16,0 77-1,0-51-15,0-1 0,-26 0 16,27 27-16,-27-27 0,26-25 16,-26 25-16,26 0 15,-26-26-15,0 1 0,26-1 16</inkml:trace>
  <inkml:trace contextRef="#ctx0" brushRef="#br1" timeOffset="-234732">14404 14874 0,'26'-26'0,"-26"0"0,0 0 16,26 26-1,0 26 1,-26 0-16,27 27 16,-27-1-16,26 0 0,-26 1 15,26-1-15,-26 0 16,0 27-16,26-27 0,-26 1 16,0-27-16,0 26 15,0-26-15,0 1 0</inkml:trace>
  <inkml:trace contextRef="#ctx0" brushRef="#br1" timeOffset="-234123">14823 15032 0,'-26'0'15,"26"26"32,0 0-47,0 0 16,0 0-16,0 0 15,0 1-15,52 51 16,-52-52-16,26 1 16,0-1-16,1-26 0,-1 26 15,0-26-15,0 0 0,0 0 16,1 0-16,-1-26 15,0 0-15,0-1 0,0 1 16,-26 0-16,26-26 16,-26 25-16,0-25 0,0 26 15,0-26-15,0 25 16,-26 27-16,0 27 16,26-1-16,0 26 15,0 27-15,0-1 16,0 1-1,79 209-15,-27-183 16,-26-27-16,0 27 0,1-27 16,-1 1-16,0-27 0,-26 1 15,-26-27 1,0-26-16,-1-26 0,-25 0 16,-27-27-16,27 1 0,0-27 15,-1-26-15,27 27 16,0-27-16,26 0 0,0 27 15,26-1-15,0 1 0,1 25 16,51 27-16,-26 0 16,1 0-16,-1 26 0,27 0 15,-27 26-15,-26-26 16,1 0-16,-1 26 0,-52 0 31,-1-26-31</inkml:trace>
  <inkml:trace contextRef="#ctx0" brushRef="#br1" timeOffset="-231813">4427 16498 0,'0'-26'47,"0"0"-47,0-1 16,26 1-16,-26 0 15,27 0-15,-1 0 16,0-1-16,0 27 0,0-26 15,0 26-15,1 0 0,-1 0 16,26 0-16,-26 26 16,-26 27-1,27 25-15,-27-25 0,0-1 16,0 0-16,-27-25 0,1 25 16,0-26-16,0 27 15,0-27-15,-27 0 0,27-26 16,0 0-16,0 26 0,0-26 15,26-26 1,0 0-16,0 0 16,0-1-16,26 1 0,0 0 15,0 0 1,0 0-16,0 26 0,1 0 0,25 0 16,-26 0-16,0 26 0,1 0 15,-1 0-15,0 0 16,0 1-16,0-1 0,1 0 15,-1 0 1,26 0-16</inkml:trace>
  <inkml:trace contextRef="#ctx0" brushRef="#br1" timeOffset="-231429">5029 16158 0,'0'-53'16,"0"27"-16,0 0 16,0 0-16,0 52 15,27 0 1,-27 26-16,26-25 16,0 25-16,-26 0 0,26 1 15,0 25-15,1-25 0,-1 25 16,0 1-16,0-27 15,-26 0-15,0 27 0,0-27 16,0-25-16,0 25 16,-26 0-16,0-26 0,0 1 15,-1-27-15,1 26 0,-26 0 16,26-26-16,-1 0 16,-25 0-16,26 0 0,0 0 15,0 0 1,-1 0-16</inkml:trace>
  <inkml:trace contextRef="#ctx0" brushRef="#br1" timeOffset="-230220">6260 16341 0,'-26'-26'16,"0"26"-16,-27 0 15,27 0-15,0 26 0,0 0 16,0 0-16,0 0 16,-1 1-16,1 25 0,0 0 15,26 1-15,0 25 16,0-25-16,26-1 0,0-26 16,1 27-16,25-27 15,-26 0-15,26 0 0,1-26 16,-1 0-16,1-26 0,-1 0 15,-26 0-15,26-1 16,-25-25-16,-1 26 0,-26-27 16,0 1-16,0 0 15,-26-1-15,26 27 0,-27-26 16,-25 26-16,26-1 0,0 1 16,0 26-16,-1 0 15,1 0 1,0 0-16,0 0 0,26 26 15</inkml:trace>
  <inkml:trace contextRef="#ctx0" brushRef="#br1" timeOffset="-229879">6601 16446 0,'0'-27'16,"26"1"-1,0 26 17,0 26-32,-26 1 0,26-1 15,1 0-15,-1 26 0,0 1 16,0-1-16,-26-26 16,26 27-16,-26-27 0,0 0 15,0 0-15,-26 0 16,0-26-16,0 0 15,26-26-15,-26-105 32,52 79-32,0 26 15,0-27-15,0 27 0,0 0 16,1 0-16,-1 0 16,0 26-16,0 0 0</inkml:trace>
  <inkml:trace contextRef="#ctx0" brushRef="#br1" timeOffset="-229406">7386 16550 0,'26'0'0,"1"0"16,-1 0-16,-26-26 16,0 0-1,-26 26-15,26-26 16,-27 26-16,1-26 0,0 26 15,0 0-15,0 0 16,-1 0-16,1 26 0,0 0 16,0 0-1,0 0-15,-1 0 0,27 1 0,-26 25 16,26-26-16,0 0 0,26 27 16,-26-27-16,27 0 15,-1 0-15,26-26 0,-26 27 16,27-27-16,-1 0 0,-26 0 15,27-27-15,-1 1 16,-26 0-16,27 0 0,-1-131 31,-52 104-31,0-25 0,0 25 16,0-25-16,-26 25 16,26 1-16,0 0 0,0 26 15,0 52 1,0 0-16,0 26 0,0 1 15,26-1-15,-26 27 16,26-27-16,-26 26 0,26-25 16,-26 25-16,27-25 15,-27-27-15,26 26 0,-26-25 16</inkml:trace>
  <inkml:trace contextRef="#ctx0" brushRef="#br1" timeOffset="-228939">8826 16472 0,'27'-105'15,"-27"79"-15,-27 0 16,27-1-16,-26 1 16,0 26-16,-26-26 15,25 26-15,1 0 0,-26 26 0,26-26 16,0 26-16,-1 1 16,1-1-16,26 0 15,0 0-15,0 0 0,26 27 16,1-27-16,-1 0 0,26 0 15,0 0-15,1 1 0,-1-1 16,1 0-16,25 0 16,-52 0-16,-26 1 15,0-1 1,-26 0-16,0 0 16,-26-26-16,25 26 0,-25 1 0,0-27 15,-27 0-15,27 0 16,26 0-16,-27 0 0,-25-27 31,51-25-31,27 26 0,0 0 16</inkml:trace>
  <inkml:trace contextRef="#ctx0" brushRef="#br1" timeOffset="-228477">9272 16603 0,'26'0'16,"0"0"-16,0-27 0,-26 1 16,0 0-1,0 0-15,0 0 16,-26 26-16,26-26 16,-26 26-16,0-27 15,-1 27-15,1 0 0,0 0 16,0 27-16,0-1 15,-1 0-15,1 0 0,26 0 16,-26 0-16,26 27 0,0-27 16,0 26-16,26-25 15,-26-1-15,26 0 0,1-26 16,-1 26-16,0-26 0,0 0 16,0 0-16,1 0 15,-1-26-15,0 0 0,0 0 16,-26-1-16,0 1 15,26 0-15,-26 0 0,0-27 16,0 27-16,0 0 16,26 26-16,1 26 31,-27 0-31,26 1 0,-26-1 16,0 26-16,26-26 0,-26 1 15,26-1 1,-26 0-16,26 0 0</inkml:trace>
  <inkml:trace contextRef="#ctx0" brushRef="#br1" timeOffset="-228138">9638 16524 0,'0'-52'16,"0"26"-16,-26 26 0,26-27 15,26 27 1,0 27-1,0-1-15,1 0 0,-1 26 16,0-26-16,0 27 16,0-1-16,1-26 0,-1 1 15,0 25 1,26-26-16,-52 0 0,27-26 16,-27-26-1,0 0 1,0-26-16,0 25 0,0-25 15,0 0-15,0 25 16,0-25-16,0 26 16,0-26-16,0 78 31</inkml:trace>
  <inkml:trace contextRef="#ctx0" brushRef="#br1" timeOffset="-227719">10240 16550 0,'0'26'15,"-26"-26"1,52 0 15,-26 27-15,27-27-16,-1 0 15,0 0-15,0 0 0,0 0 16,1 0-16,-1-27 16,52 1-1,-78 0-15,26 0 0,-26 0 16,0 0-16,-26-1 16,26 1-16,-26 0 15,0 26-15,0-26 0,0 26 16,-27 0-1,1 26-15,26 0 0,-1 0 16,1 27-16,0-27 16,26 26-16,0 1 0,26-1 15,0 0-15,1 1 0,25-27 16,0 26-16,1-25 16,-1-1-16,0-26 0,1 0 15,-1 0-15,1 0 0,-27-26 16,0-1-16,0-25 15</inkml:trace>
  <inkml:trace contextRef="#ctx0" brushRef="#br1" timeOffset="-223778">11445 16367 0,'0'-26'31,"26"26"282,-26 26-172,-26 0-126,26 0-15,0 1 16,-26-1-16,26 26 15,0 0-15,-26-25 0,26 25 16,0 0-16,0-25 16,26 25-16,0-26 0,0 0 15,0 1-15,27-1 0,-27-26 16,26 0-16,27 0 16,-27 0-16,1-26 0,-1 26 15,0-27-15,-26-25 16,1 26-16,-1-27 0,-26 1 15,0 0-15,-26-1 16,-1 1-16,-25 0 16,-26-27-16,25 53 0,1 0 15,-1 26-15,27 0 16,-26 0-16,26 26 0,-1 0 16,1 0-16,26 53 15,0-53-15,26 26 16,1-26-16,-1 1 0,0-1 15,0 0-15,0-26 16,1 0-16,25 0 0,0 0 16,-25 0-16,-1-26 15,0 26-15,0-26 16,0-1-16,-26 1 0,26 0 16,-26 0-1,27-26-15,-27 25 0,0 54 47,0-1-31,0 0-1,26-26 17,0-26-32,0 26 15,0 0-15,-26-26 16,27 26-16,-1 0 0,0 0 15,0 0-15,0-27 16,0 27-16,1 27 16,-1-27-1,-26 26-15,26 0 0,-26 0 16,26 0-16,-26 0 0,0 27 16,26-27-16,-26 26 15,0-25-15,0-1 0,27 0 16,-27 0-16,0 0 15,0 1-15,0-54 32,0 1-17,0 0-15,0 0 0,0 0 16,26-27-16,0 27 16,-26-26-16,26-1 0,0 27 15,1 0-15,-1 0 0,0 0 16,0 26-16,0 0 15,0 26-15,1 0 0,-27 0 16,26 0-16,0 0 16,-26 1-16,26-1 0,0 0 15,-26 0-15,27 0 0,-1 1 16,0-1-16,0-26 16,0 26-16,1-26 15,25 0-15,-26-26 0,0 26 16,0-26-16,1-1 15,25 1-15,-52 0 0,26 0 16,0 0-16,-26-1 16,0 1-16,0 0 0,-26 0 15,0 0-15,0 0 0,0-1 16,-1 27-16,1 0 16,0 0-16,0 27 0,0-1 15,26 0-15,0 0 16,0 0-16,0 27 0,0-27 15,0 26-15,26-26 0,0 1 16,0 25-16,0-52 16,1 26-16,-1 0 0,26-26 15,-26 0-15,1 0 16,-1-26-16</inkml:trace>
  <inkml:trace contextRef="#ctx0" brushRef="#br1" timeOffset="-223360">13461 16367 0,'0'26'62,"0"0"-62,26 1 16,-26-1-1,0 26-15,27-26 0,-27 27 16,0-1-16,26-26 0,-26 27 16,26-27-16,-26 0 15,26 0-15</inkml:trace>
  <inkml:trace contextRef="#ctx0" brushRef="#br1" timeOffset="-223191">13540 16184 0,'0'-26'16,"26"26"15</inkml:trace>
  <inkml:trace contextRef="#ctx0" brushRef="#br1" timeOffset="-222975">13775 16184 0,'27'0'0,"-1"0"31,-26 26-15,26 26-16,0 27 15,0-1-15,-26-25 16,27 25-16,-1-25 0,-26 25 16,26-25-16,-26-1 0,0 0 15,26-25-15,-26-1 16</inkml:trace>
  <inkml:trace contextRef="#ctx0" brushRef="#br1" timeOffset="-222621">13906 16681 0,'0'-26'0,"-26"0"16,0 26-16,0-26 0,0 26 16,52 0 15,0 0-16,0 0-15,0 0 0,27 0 16,-1 0-16,0 0 0,1-27 16,-1 27-16,1-26 15,-1 26-15,0-26 0,-25 0 16,-1 0-16,0 0 0,-26-1 16,-26 1-1,0 26-15,-27 0 0,27 0 16,0 0-16,0 26 15,-27-26-15,53 53 0,-26-27 16,26 0-16,0 26 0,0-25 16,26 25-16,0-26 15,1 0-15,-1 1 0,26-1 16,-26 0-16,27-26 0,-1 0 16,-26 0-16,27 0 15,-27-26-15</inkml:trace>
  <inkml:trace contextRef="#ctx0" brushRef="#br1" timeOffset="-222137">14613 16603 0,'-26'-27'16,"26"-25"-16,-26 26 0,0 0 16,26 0-1,0 52 17,0 0-32,26 26 15,0-26-15,-26 1 16,0-1-16,26 0 0,-26 0 15,0 0-15,27 1 0,-27-1 16,0-52 15,26 26-31,-26-27 0,0 1 16,0 0-16,26 0 16,-26 0-16,0-1 0,26-25 15,-26 26-15,26 0 16,0 26-16,1 0 15,-1 26 1,-26 0-16,26 0 16,-26 0-16,0 27 0,0-27 15,26-26-15,-26 26 16,0 0-16,26-26 16,1-26-1,-1 0 1,0 0-16,26-27 15,-25 27 1,-1 26-16,0 0 0,0 26 16,0-26-1,-26 27-15,26 25 0,-26-26 16,0 0-16,27 27 0,-27-27 16</inkml:trace>
  <inkml:trace contextRef="#ctx0" brushRef="#br1" timeOffset="-216159">15923 14848 0,'-27'0'16,"27"-26"-16,0 0 15,0 0-15,0-1 0,0 1 16,0 0 0,0 52-1,0 0 1,0 27-16,0-1 15,0 1-15,0 25 0,27-25 16,-27 25-16,26-26 16,-26 27-16,0-27 0,26 1 15,-26-27-15,0 0 0,0 0 16,0 0-16,-26-26 16,0-26-1,-1 0 1,27-26-16,0 26 0,0-27 15,0 1-15,0 26 0,27-27 16,-1 27-16,0-26 16,26 52-16,1-26 15,-27 26-15,26 0 0,1 26 16,-27 0-16,26 0 0,-26 0 16,1 0-16,-1 1 0,-26-1 15,0 0-15,0 0 16,-26 0-16,-1 1 0,1-27 15,-26 0-15,0 26 16,25-26-16,-25 0 0,26 0 16,-27 0-16,27-26 0,26-1 15</inkml:trace>
  <inkml:trace contextRef="#ctx0" brushRef="#br1" timeOffset="-215793">16630 15162 0,'26'0'0,"0"0"0,-26-26 16,26 26-16,-26-26 15,-26 0 1,26 0-16,-26 26 16,0 0-1,-1 26-15,27 0 0,-26 0 16,26 0-1,-26 1-15,26-1 0,0 26 0,0-26 16,0 1-16,0-1 0,26-26 16,0 26-16,1-26 15,25 0-15,-26 0 0,0 0 16,1-26-16,-1 26 0,0-26 16,0-1-16,0-25 15,-26 26-15,0-27 0,-26 27 16,26 0-16,-26-26 15,0 52-15,0-26 0,-1 26 16,1 0-16,0 0 16,0 26-16,26 0 15</inkml:trace>
  <inkml:trace contextRef="#ctx0" brushRef="#br1" timeOffset="-215563">17022 14796 0,'0'-26'16,"0"-27"-16,-26 27 0,0 0 15,26 52 1,0 105 15,0-52-31,26-27 0,-26 27 16,26-27-16,-26 26 0,27-25 15,-1 52-15,-26-79 16,26 0-16,-26 0 16</inkml:trace>
  <inkml:trace contextRef="#ctx0" brushRef="#br1" timeOffset="-215095">17049 15005 0,'0'-26'15,"-27"26"-15,54 0 47,-27-26-47,26 26 16,0 0-16,0-26 0,0 26 16,-26-26-16,27 26 15,-1-27-15,0 1 16,0 0-16,-26 52 31,0 0-15,0 1-1,0-1-15,0 26 0,0-26 0,0 27 16,0-1-16,0 0 0,26 53 31,-26-79-31,0 1 0,0-1 16,26-26-1,-26-26-15,0-1 16,27 1-16,-27 0 0,26-26 16,0 25-16,0 1 15,0-26-15,27 0 16,-27 52-16,26 0 16,-25 0-16,-1 26 0,0 0 15,0 26-15,0 1 0,0-1 16,-26 0-16,0 1 15</inkml:trace>
  <inkml:trace contextRef="#ctx0" brushRef="#br1" timeOffset="-209525">9193 17990 0,'26'0'15,"0"-26"-15,1 0 16,-27 0 0,26 26-16,-26-26 15,0 0-15,0-1 0,-26 1 16,-1 26-16,1-26 0,0 0 16,0 26-16,0 0 15,-1 0-15,1 0 0,-26 0 16,26 26-16,26 0 15,-27 0-15,27 1 0,0-1 16,27 0 0,-1 26-16,26-26 0,-26 1 0,27-1 15,-1 26-15,1-26 0,-1-26 16,0 27-16,1-1 16,-1 0-16,-26 0 0,-26 0 15,0 1-15,-26-1 16,-26 0-1,-1-26-15,1 0 0,0 26 16,-1-26 0,-25 0-16,25 0 0,1-26 0,-1 26 15,1-26-15,26 0 0,0-1 16,26 1-16</inkml:trace>
  <inkml:trace contextRef="#ctx0" brushRef="#br1" timeOffset="-209076">9821 18017 0,'79'0'16,"-53"0"-16,-26-27 0,0 1 16,0 0-16,-26 26 15,26-26-15,-26 0 16,0 0-16,-1-1 15,1 27-15,0 0 16,0 0-16,0 27 0,-1-1 16,1 0-16,0 26 15,26-26-15,0 1 16,-26 25-16,26-26 0,0 27 16,26-27-16,0 0 0,0 0 15,1 0-15,-1-26 16,0 0-16,0 0 0,0 0 15,1 0-15,-1 0 16,0-26-16,-26 0 0,26 0 16,-26 0-16,26-1 15,-26 1-15,0 0 16,0 0 0,27 26-16,-27 26 15,26 0-15,-26 0 0,0 1 16,26-1-16,-26 0 15,26 0-15,-26 0 0,26 1 16,-26-1-16</inkml:trace>
  <inkml:trace contextRef="#ctx0" brushRef="#br1" timeOffset="-208733">10240 18017 0,'-26'-27'16,"26"1"-16,-26 0 0,26 0 15,-26 0-15,52 52 16,-26 0 0,26 0-16,-26 0 15,26 27-15,1-1 0,-1 1 16,0-1-16,-26 0 16,26-25-16,0-1 0,1 0 15,-27 0-15,26-26 0,0 0 31,-26-26-31,26 0 0,-26-27 16,26 27-16,-26-26 0,26-1 16,-26 1-16,0 0 15,27-1-15,-27 27 0,0-26 16,26 52 0,-26 26-1,26-26-15,-26 26 16</inkml:trace>
  <inkml:trace contextRef="#ctx0" brushRef="#br1" timeOffset="-208325">10869 18069 0,'-26'0'31,"26"-26"-15,0 52-1,26-26 17,0 26-32,0-26 15,0 0 1,1 0-16,25 0 0,-26 0 0,0 0 16,1-26-16,-1 0 0,0 0 15,-26-1-15,0 1 16,0 0-16,0-26 0,0 26 15,-26-27-15,0 27 16,-1 26-16,-25-26 0,26 26 16,0 26-16,-1 0 0,1 0 15,0 27-15,26-1 16,-26 0-16,26 1 0,0 25 16,26-25-16,0-27 15,-26 26-15,53-25 0,-27-1 16,26 0-16,-26-26 0,27 0 15,-1 0-15,0-26 16,1 0-16</inkml:trace>
  <inkml:trace contextRef="#ctx0" brushRef="#br1" timeOffset="-211264">6234 17781 0,'0'-26'0,"0"0"0,-26-1 16,26 1-1,0 52 1,0 1-1,0-1-15,0 26 0,0 1 16,26-1-16,-26 0 0,0 27 16,0-27-16,26 27 15,-26-27-15,0-26 0,0 27 16,26-27-16</inkml:trace>
  <inkml:trace contextRef="#ctx0" brushRef="#br1" timeOffset="-210839">6208 17833 0,'0'-26'15,"26"26"-15,0 0 32,0 0-17,27 26-15,-27 1 0,26-1 16,-26 26-16,27-26 15,-1 27-15,27-27 0,-27 26 16,1-26-16,-1 27 0,79-1 31,-105-52-31,0 0 0,0-26 16,-26 0 0,0 0-16,0-27 0,0 27 15,-26-26-15,26-27 0,-26 27 16,0-1-16,0 1 15,-1 0-15,1-1 0,0 27 16,26 0-16,-26 0 16,26 52-16,0 0 15,0 0-15,26 27 16,-26-1-16,26 27 0,-26-27 16,26 0-16,1 27 0,-27-27 15,26 1-15,0-27 16,-26 26-16,26-26 15,0-26-15</inkml:trace>
  <inkml:trace contextRef="#ctx0" brushRef="#br1" timeOffset="-210441">7281 17964 0,'27'0'16,"-27"-26"15,-27 26-15,27 26-1,-26 27 1,26-27-16,-26 0 0,26 26 16,0-25-16,0-1 15,0 0-15,0 0 0,0 0 16,26 1-16,0-1 0,1-26 15,51 0 1,-52 0-16,27-26 0,-27-1 16,0 1-16,0 0 15,-26 0-15,0-105 16,-26 78-16,0 27 16,0 0-16,0 26 15,-1-26-15,-25 26 0,26 0 16,26 26-16,-26-26 0,-1 26 15,1-26-15,26 26 16,0 1-16</inkml:trace>
  <inkml:trace contextRef="#ctx0" brushRef="#br1" timeOffset="-210137">7779 17702 0,'0'-52'0,"0"0"16,0 26-16,0-1 0,0 1 16,0 0-16,26 26 15,0 79 1,1-53-16,-1 26 16,0 0-16,0 27 0,0-27 15,0 27-15,1-27 0,-27 1 16,0 25-16,0-52 15,0 27-15,0-27 0,0 26 32,0-25-32,26-27 15,0 0-15,0-27 16,0 1-16,1 0 0,-1 0 16,0 0-16</inkml:trace>
  <inkml:trace contextRef="#ctx0" brushRef="#br1" timeOffset="-210000">8067 17964 0,'-26'0'0,"-27"0"16,1 0-16,26-26 16,0 26-16,0 0 0,-1 0 15,54 0 1,-1 0-16,26 0 16,-26 0-16,27 0 0,-1 0 15</inkml:trace>
  <inkml:trace contextRef="#ctx0" brushRef="#br1" timeOffset="-211967">4558 17807 0,'-26'0'0,"0"-26"16,26 0-1,26 0 1,-26-1 0,26 27-16,0-26 0,27 0 15,-1 26 1,-26-26-16,27 26 0,-27-26 0,26 26 16,-26 0-16,1 0 0,-1 0 15,-26 26-15,0 0 16,0 0-16,0 0 0,0 1 15,-26-1 1,-1 26-16,1-26 0,0 1 0,0-1 16,0-26-16,-1 26 15,1 0-15,52-26 32,27-26-17,-27 26-15,26-26 16,-25 26-16,25 0 15,0 0-15,1 0 0,-27 0 16,0 26-16,0 0 0,0 0 16,1 0-16,-27 27 15,0-27-15,-53 26 16,1-25-16,26-1 0,-27 0 16,1-26-16,0 0 15,-27 0 1,27 0-16,-1 0 0,27-26 0,-26 0 15,25-1-15</inkml:trace>
  <inkml:trace contextRef="#ctx0" brushRef="#br1" timeOffset="-211709">5082 17598 0,'0'-26'0,"26"26"0,-26-27 16,26 27-1,0 0 1,1 27 0,-1 25-16,105 79 15,-105-53 1,26 1-16,-26-27 0,1 27 16,-27-27-16,0 1 0,0-1 15,0 0-15,-27 1 16,-77-1-1,51-52-15,1 0 0</inkml:trace>
  <inkml:trace contextRef="#ctx0" brushRef="#br1" timeOffset="-207663">12230 18174 0,'27'0'0,"-1"0"16,0 0-16,26-26 16,-25-1-16,-1 27 0,0-26 15,0 0-15,0-26 16,-26 25-16,0 1 15,0-26-15,0 26 0,-26 0 16,0 26-16,0-27 16,-27 27-16,27 0 0,-26 0 15,26 27-15,-1-27 0,-25 52 16,26-26-16,0 0 16,0 27-16,26-1 0,-27-26 15,27 27-15,0-27 16,0 26-16,53 1 15,-27-27-15,0-26 16,0 26-16,0-26 16,27 0-16,-27 0 0,26 0 0,-25-26 15,-1 0-15,26-1 16,-26 1-16,1-26 0,-27 26 16,26-1-16,0 1 15,-26 0-15,0 0 0,26 26 16,-26 26-1,26 0-15,-26 0 16,0 1-16,26 25 0,-26-26 16,27 0-16,-27 27 15,52-27-15</inkml:trace>
  <inkml:trace contextRef="#ctx0" brushRef="#br1" timeOffset="-206808">12859 18043 0,'-26'-53'0,"0"1"0,-1 26 16,1-53-1,52 79 1,1 27-16,-1 25 16,0-26-16,0 26 15,-26 1-15,26-27 0,-26 26 16,27-25-16,-27-1 15,0 0-15,0 0 0,26-26 32,-26-26-32,0 0 15,0 0-15,0-1 0,0-25 16,26 26-16,-26-27 16,26 27-16,-26 0 0,26 0 15,0 26-15,1 0 16,-27 26-16,26 0 15,-26 27-15,26-27 16,-26 0-16,0 0 16,26 0-16,-26 1 0,0-1 15,26-26-15,1 26 0,-1-26 16,0 0 0,0-26-16,0 26 0,27-26 15,-27-1-15,0 1 0,0-26 16,-26 26-16,26-27 15,-26 1-15,0 26 0,0-27 16,0 27-16,0 0 16,0 0-16,-26 52 15,26 0-15,0 0 16,0 1-16,0 25 0,0 0 16,0 1-16,0-1 0,26 0 15,1-25-15,-1-1 16,0 26-16,0-52 0,27 26 15,-27-26-15,0 0 0,26-26 16,-26 26-16,1-26 16,-1 0-16,0 0 0,0-27 15,0 27 1,-26-79-16,0 79 0,0 0 16,0 0-16,-26 26 15,26 26-15,0 0 16,-26 26-16,26 1 0,0-1 15,0 27-15,26-27 16,0 27-16,1-1 16,-1 53-16,0-78 15,-26-1-15,0 0 0,0-25 16,-52-27-16,25 0 16,-25-27-16,0 1 15,-27-26-15,27 26 0,-1-27 16,1 1-16,0-1 15,25 1-15,1 0 0,0 26 16,26-1-16,26 1 0,0 26 16,27-26-16</inkml:trace>
  <inkml:trace contextRef="#ctx0" brushRef="#br1" timeOffset="-206562">14273 17912 0,'-26'-27'0,"0"-25"16,26 26-16,-27 0 15,27-1-15,0 1 0,0 0 16,27 26 0,-27 52-1,26-25-15,0 25 0,-26 0 16,26 1-16,0-1 15,1 0-15,-27 1 0,26-1 16,0 1-16,-26-1 16,26-26-16</inkml:trace>
  <inkml:trace contextRef="#ctx0" brushRef="#br1" timeOffset="-205883">14299 18121 0,'-26'-26'0,"0"26"15,0-26-15,26-1 16,26 27 0,0 0-16,0-26 15,27 26-15,-27 0 0,26-26 16,0 26-16,-25 0 16,25-26-1,0 0-15,-25 0 0,-1-1 16,-26 1-16,0-26 0,0 26 15,0-1-15,0 1 0,-26 0 16,26 0 0,-27 26-16,27 26 15,0 26-15,0-25 16,27 25-16,-27 0 0,0 1 16,26 25-16,-26-25 0,26-27 15,0 26-15,-26-26 16,26 27-16,0-27 15,1-26 1,-1-26 0,0 0-1,0-27-15,0 1 0,-26 26 16,27-1-16,-1 27 0,-26-26 16,26 26-16,0 26 15,0 1 1,-26-1-1,27 26-15,-1-26 0,0 1 16,0-1-16,0 0 0,0-26 16,1 0-16,-1 0 15,0 0-15,0 0 0,0-26 16,1 0-16,-27-1 0,26 1 16,-26 0-16,0-26 15,0 25-15,0 1 16,0 0-16,0 0 0,0 52 31,0 0-15,0 27-16,0-27 15,26 26-15,-26-26 0,26 1 16,-26-1-16,0 0 0,26 0 16</inkml:trace>
  <inkml:trace contextRef="#ctx0" brushRef="#br1" timeOffset="-205746">15504 17807 0,'-26'-26'0,"-1"26"16,27-27-16,-26 27 16,52 27-1</inkml:trace>
  <inkml:trace contextRef="#ctx0" brushRef="#br1" timeOffset="-204898">15713 17990 0,'0'-26'32,"0"52"-1,26-26-31,-26 26 0,27 0 15,-27 1-15,26-1 0,-26 0 16,0 0-16,26 0 16,-26 1-16,0-1 15,26-52 1,-26-1 0,26 1-16,0-26 31,1 26-31,-27-1 0,26 27 15,0-26-15,-26 0 0,26 26 16,0 26 0,-26 0-16,0 1 0,27-1 15,-27 0-15,26 0 16,0 0-16,0 1 0,0-1 16,27-26-16,-27 26 15,26-26-15,1 0 0,-1-26 16,0 26-16,1-26 0,-1-1 15,0 1-15,-25 0 16,-1 0-16,0-27 0,0 27 16,-26-26-16,0 26 15,-26-27-15,0 27 0,-27 0 16,27 26-16,-26 0 0,26 0 16,-27 0-16,27 0 15,0 0-15,0 26 16,26 0-16,0 1 15,26-27 1,0 26-16,0 0 16,1-26-1,-1 26-15,0-26 16,-26 26 15,26 27-15,-26-27-1,0 26-15,26-26 0,-26 27 16,0-1-16,26 1 16,1 25-16,-1-26 0,-26-25 15,26 25-15,0-26 0,-26 0 16,0 1-16,-26-54 31,0 1-31,0 0 16,-1 0-16,27-27 0,-26-25 15,26 26-15,26-53 16,1 26-16,25 1 0,0-1 16,27 1-16,0 25 0,-1 27 15,1 0-15,-1 26 0,-25 26 16,-1 0-16</inkml:trace>
  <inkml:trace contextRef="#ctx0" brushRef="#br1" timeOffset="-190818">17782 17754 0,'-26'0'16,"52"0"93,26 0-93,-26 0-1,27 0-15,25 0 0,1 0 0,-1 0 16,27 0-16,0 0 16,-27 0-16,27 0 0,-26 0 15,-27 0-15,1 0 16,-1 27 0,0-27-16,-78 0 31,0 0-16,0 0 1</inkml:trace>
  <inkml:trace contextRef="#ctx0" brushRef="#br1" timeOffset="-190392">18698 17519 0,'-26'0'0,"26"-26"16,-26 26-1,26-27-15,0 54 47,0-1-47,26 0 16,0-26-16,1 26 0,-1 0 15,0 1-15,0-1 16,26-26-16,-25 26 0,25 0 16,-26 0-16,0 0 15,1-26-15,-1 27 0,0-1 16,-26 0 0,-26 0-16,0 0 15,-1 1 1,-25-27-16,26 26 0,0 0 15,-27 0-15,27-26 0,-52 26 16,51 0 0,1-26-16,0 0 15,26 27-15</inkml:trace>
  <inkml:trace contextRef="#ctx0" brushRef="#br1" timeOffset="-188630">19903 17100 0,'0'-26'0,"0"-1"31,0 1-15,0 52 62,0 1-78,0-1 0,-26 0 16,26 0-16,0 27 15,0-27-15,-27 26 0,27 0 16,0 1 0,0 78-16,0-79 0,0 1 15,-26 25-15,26-26 0,0 1 16,0-27 0,-26 53-16,0-27 0,26-26 15,-26 0-15,26 0 16,-26-26-16,26 27 15,26-27 17,0 0-17,0 0-15,26 0 0,1 0 16,-27 0 0,79 0-16,-27 0 0,-25 0 15,-1 0-15,27 0 0,-53 0 16,26 0-16,1 0 15,-27 26-15,0-26 0,0 0 16,0 0 0,-52-26 31,26-1-47</inkml:trace>
  <inkml:trace contextRef="#ctx0" brushRef="#br1" timeOffset="-187898">20924 17205 0,'0'-27'16,"0"1"15,-26 26 16,0 26-16,0-26-31,26 27 16,-27-27 0,1 26-16,0 0 0,26 0 15,-26 26-15,26-25 0,0 25 16,0 0-16,0 1 15,0-1-15,0 1 0,78 182 32,-51-182-32,25-1 15,-26-26-15,0 26 0,27-25 16,-1-1-16,-26-26 0,27 26 16,-1-26-16,0 0 15,1 0-15,-27 0 0,26-26 16,1 26-16,-1-53 15,0 27-15,-25-26 0,25 0 16,-26-1-16,0-25 16,-26-1-16,0 1 0,0-1 15,0 0-15,-26 1 0,0 25 16,26 1-16,-26 0 16,0 26-16,-1-1 0,1-25 31,0 52-31,26 26 31,0 0-15,0 1-1,26-27 1</inkml:trace>
  <inkml:trace contextRef="#ctx0" brushRef="#br1" timeOffset="-187529">21841 17152 0,'0'-26'0,"26"0"15,0 26 1,0 0 0,-26 26 15,26 0-31,-26 0 16,0 27-16,0-1 15,27 27-15,-27-27 0,26 27 16,0-1-16,-26 1 0,26-1 15,0-25-15,0 25 16,1-25-16,-1-27 0,-26 26 16,26-26-16,0-26 15</inkml:trace>
  <inkml:trace contextRef="#ctx0" brushRef="#br1" timeOffset="-187181">22600 17126 0,'0'-26'0,"0"0"16,-26 26 0,0 0-1,26 26-15,-27 0 16,1 0-16,0 0 15,0 1-15,0-1 0,-1 26 16,1 0-16,0 1 16,0-1-16,-26-26 0,25 27 15,1-1-15,0 1 0,0-1 16,26-26-16,-26 26 16,-1-25-16,27-1 0,0 0 15,-26 0-15,26 0 16,26-52 15,-26 0-15,53 0-16</inkml:trace>
  <inkml:trace contextRef="#ctx0" brushRef="#br1" timeOffset="-186861">22469 17178 0,'0'-26'16,"0"0"-16,-26 26 15,26 26 17,26 0-32,-26 1 15,26-1-15,0 26 16,1 0-16,-1 27 0,0-27 15,26 27-15,1-27 16,-27 27-16,26-27 0,1 1 16,-27 25-1,52 1-15,-51-53 0,-1 0 16,0 0-16,0-26 16,-26-26-1,26 0 1</inkml:trace>
  <inkml:trace contextRef="#ctx0" brushRef="#br1" timeOffset="-186503">23202 17021 0,'-26'-26'0,"0"0"15,26 52 17,0 0-17,0 0-15,0 1 0,0 25 16,0-26-16,0 27 16,-26-1-16,26 26 0,0-25 15,0-1-15,0 1 0,0 25 16,0-25-16,0-1 15,0 0-15,0 1 0,0-1 16,0-26-16,0 0 0,0 27 16,26-53-16,-26 26 15,0 0-15,0 0 16,0-52 15</inkml:trace>
  <inkml:trace contextRef="#ctx0" brushRef="#br1" timeOffset="-175954">23883 17309 0,'26'0'78,"0"0"-62,1 0-16,25 0 16,-26 0-16,0 0 15,27 26-15,-1-26 16,27 0-16,-27 27 0,0-27 16,27 0-16,-27 26 0,1-26 15,-1 0-15,0 26 16,-25-26-16,-1 0 0,0 0 15,-26-26 126,0 0-110,0-1-31,-26 1 16,26 0 0,0 0-16,-26-53 15,26 27-15,0 0 16,0-27-16,26 1 15,-26-1-15,26 0 0,-26-25 16,26 25-16,0 1 0,-26-1 16,27 0-16,-1 1 15,-26 26-15,0 25 0,26 1 16,-26 0-16,0 0 16,0 0-1,0 52 157,52-26-172,-26 0 16,1 0-16,25 26 0,131 0 31,-130-26-31,25 26 0,-25-26 16,25 27-16,-25-27 0,-1 0 15,-26 0-15,0 0 16,1 0-16,-54 0 31</inkml:trace>
  <inkml:trace contextRef="#ctx0" brushRef="#br1" timeOffset="-175679">25664 15843 0,'-26'0'16,"-1"0"-16,1-26 0,26 0 31,0 52-15,26 0 0,53 314 15,-79-287-16,0-1-15,-26-26 0,0 0 16,26 1-16,-27-1 0,1 0 16,0 0-16</inkml:trace>
  <inkml:trace contextRef="#ctx0" brushRef="#br1" timeOffset="-175129">26371 15764 0,'0'-26'0,"0"0"0,0 0 16,0 0-16,-26 26 31,26 26-31,-27 0 16,27 26-16,-26-25 0,26 25 15,-26 0-15,0 1 0,0 25 16,-1-25-16,27-27 16,-26 26-16,0 1 0,0-27 15,26 0-15,-26 0 0,26 0 16,0-52 15,0-26-15,26 26-16,0-27 0,0-25 15,0-1-15,1 0 16,-1 1-16,26-27 0,1 27 16,-1-1-16,-26-26 0,26 53 15,1-27-15,-1 27 16,-26 26-16,27 0 0,-27-1 16,0 27-16,0 27 0,0-1 15,1 26-15,-27 1 16,26-1-16,-26 26 0,0 1 15,26 288 1,-26-289 0,0 27-16,-26-26 0,26-27 15,0 26-15,0-25 16,0-1-16,0-26 0,0 1 16,0-1-16</inkml:trace>
  <inkml:trace contextRef="#ctx0" brushRef="#br1" timeOffset="-174930">26580 15948 0,'-105'0'0,"79"0"0,0 0 16,0-27-16,52 27 15,0 0 1,27-26-16,-1 26 15,27 0-15,-1 0 0,27 0 16,-27-26-16,1 26 0,26 0 16,-27 0-16</inkml:trace>
  <inkml:trace contextRef="#ctx0" brushRef="#br1" timeOffset="-174667">27523 15450 0,'0'-26'16,"0"-26"-16,0 25 0,0 1 15,0 52 1,0 1 0,0-1-16,0 26 0,0 0 15,0 27-15,0 0 16,0-1-16,0 1 0,0-1 15,0 1-15,0-1 0,0-25 16,0 25-16,0-51 16,0 25-16,0-26 0,0 0 15,-26-26-15</inkml:trace>
  <inkml:trace contextRef="#ctx0" brushRef="#br1" timeOffset="-174133">27052 15921 0,'0'-26'0,"-27"26"0,27-26 16,0 0-16,27 0 15,25 26-15,-26 0 16,53-26-16,52 26 16,-53-27-16,1 27 0,-1 0 15,1 0-15,-1 0 16,-25 0-16,25-26 0,-25 26 15,-1 0-15,0 0 16,-25 0-16,-1 0 0,0 0 16,-52 0-1,0-26 1,-1 26-16,1-26 16,0 26-1,0 0-15,26 26 0,-26 0 16,26 0-16,-27 1 15,27 25-15,0 0 0,-26 1 16,26-1-16,0 0 0,26 1 16,-26-27-16,27 26 15,-1-25-15,0-1 0,0 0 16,0 0-16,1-26 0,25 0 16,-26 0-16,0 0 15,1-26-15,-1 0 0,0 0 16,0-27-16,-26 27 15,0-26-15,0-1 0,0 1 16,-26-1-16,0 1 0,0 26 16,-27 0-16,27 0 15,-26-1-15,-1 27 0,27 0 16,-26 0-16,-1 27 16</inkml:trace>
  <inkml:trace contextRef="#ctx0" brushRef="#br1" timeOffset="-173450">28387 15686 0,'-52'-26'0,"25"-1"15,27-25-15,-26 26 16,26 0-1,26 52-15,-26 0 16,27 0-16,-27 27 16,0-27-16,26 52 0,-26-25 15,0-1 1,0 27-16,26-27 0,-26-26 0,0 27 16,0-27-16,0 0 0,0 0 15,0 0 1,0-52-1,26 26-15,-26-26 0,0-26 16,26 25-16,-26-25 16,27 0-1,-27-27-15,26 27 0,0-1 0,0 1 16,-26 0-16,26 25 0,0 1 16,-26 0-1,27 26-15,-1 26 0,-26 0 16,26 27-16,-26-1 15,0 1-15,26-1 16,-26 0-16,0 1 0,26-1 16,-26 0-16,0-25 0,27 25 15,-27-26-15,26 0 16,-26 1-16,26-27 16,0 0-1,-26-27-15,26 1 0,-26-26 16,27 26-1,25-105-15,-52 78 0,26-25 16,0 25-16,0 1 16,-26 0-16,27 25 0,-27 1 15,26 52 1,-26 27-16,0-27 0,0 53 0,0-27 16,0 26-16,0-25 15,0 25-15,26-25 0,-26-1 16,0 1-16,26-27 15,-26 26-15,26-52 0,-26 26 16,27-26-16</inkml:trace>
  <inkml:trace contextRef="#ctx0" brushRef="#br1" timeOffset="-173239">29382 15764 0,'0'-52'0,"0"26"0,0 0 16,0 52 15,0 0-31,0 0 0,0 27 16,0-1-16,0-26 15,26 26-15,-26 27 0,0-53 16,0 27 0,26-1-16,-26 0 0,0-25 0,0-1 15,27-26-15</inkml:trace>
  <inkml:trace contextRef="#ctx0" brushRef="#br1" timeOffset="-173092">29513 15502 0,'-26'-52'16,"26"0"-16,-26 26 0,-1 26 15,1 26 1,26 0-1</inkml:trace>
  <inkml:trace contextRef="#ctx0" brushRef="#br1" timeOffset="-172602">30010 15817 0,'27'-26'0,"-27"-1"15,0-25 1,0 26-16,0-27 16,-27 27-16,1 0 0,0 0 15,0 26-15,0 0 16,-27 0-16,27 0 0,0 52 16,0-26-16,0 27 15,26-1-15,-27 1 0,27-1 16,0 0-16,0 1 0,0-1 15,27 0-15,-1 1 16,0-27-16,0 26 0,27-25 16,-1-1-16,0-26 15,1 0-15,130 0 16,-157-26-16,27-27 16,-27 27-16,0-26 15,0-1-15,-26-25 0,0 25 16,0 1-16,0 0 15,0-1-15,0 1 0,0 26 16,-26 26-16,26 26 31,0 0-31,0 53 16,0-27-16,0 0 0,0 1 16,0-1-16,0 0 0,26 1 15,-26-27-15,26 26 0,0-52 16</inkml:trace>
  <inkml:trace contextRef="#ctx0" brushRef="#br1" timeOffset="-172435">30534 15319 0,'-26'-52'15,"0"26"-15,26-1 0,-26 1 16,26 0-16,-27 26 15,27 26 1,27 0 0</inkml:trace>
  <inkml:trace contextRef="#ctx0" brushRef="#br1" timeOffset="-172218">30770 15267 0,'0'-26'16,"26"26"0,0 52-1,-26-26-15,26 27 16,-26 25-16,0 1 0,0-1 16,0 1-16,0-1 0,0 1 15,0-1-15,-26 1 16,26-27-16,0 1 0,0-27 15</inkml:trace>
  <inkml:trace contextRef="#ctx0" brushRef="#br1" timeOffset="-171461">30848 15660 0,'-52'0'16,"26"0"-16,0 0 0,0 0 15,-1 0 1,54 0 0,-1 0-16,0 26 15,0-26-15,0 0 0,27 0 16,-27 0-16,26-26 0,1 26 16,-27-27-1,26 1-15,27 0 0,-53 26 16,0-26-16,0 26 0,0 0 15,-26 26 17,-26 0-17,26 0-15,0 1 16,0 25-16,0-26 0,0 0 16,0 1-16,26 25 15,1-26-15,-1 0 0,26 0 16,-26 1-16,27-27 15,-27 26-15,26-26 0,-26 0 16,1-26-16,-1-1 16,0-25-16,-26 26 0,26-53 15,-26 27 1,0 0-16,0-27 0,0 27 0,0-1 16,-26 27-16,26 0 0,0 0 15,-26 26-15,26 26 16,-26 26-16,26 1 0,-27 25 15,27 1-15,0 26 0,-26-1 16,26 27-16,0-26 16,0 26-16,0-26 0,-26 26 15,26-27-15,0 1 0,-26-26 16,0-1-16,0 1 16,-1-27-16,1 0 0,0 1 15,0-27-15,0 0 16,-1-26-16,1-26 0,26-26 15,-26 25-15,26-51 0,0-1 16,0-25-16,26-1 16,27-26-16,-1 0 0,27 0 15,-1 0-15,1 0 16,-1 26-16,1 1 0,-1 25 16,1 27-16,-27 26 0,-26-1 15,27 27-15,-53 27 16,26-1-16,-26 0 0,0 26 15,-26-25-15</inkml:trace>
  <inkml:trace contextRef="#ctx0" brushRef="#br1" timeOffset="-160986">30325 4557 0,'0'-26'0,"26"26"0,-26-26 15,0-1 1,0 1-16,0 0 16,-26 26-16,26-26 15,-26 26 1,26-26-16,0 52 47,0 0-47,0 26 15,0 1-15,0-1 16,-27 0-16,1 27 0,26 26 16,-26 0-16,0-1 0,0 27 15,-1-26-15,1 26 16,-26 0-16,26 26 0,-1-26 16,1 0-16,0 0 15,0 0-15,-26 130 16,25-130-16,1 0 0,0 0 15,0 0-15,0 0 16,26 0-16,-27 0 0,27 0 16,0 0-16,0 0 15,0-27-15,-26 1 0,26 0 16,0 0-16,0-1 0,0 1 16,0-26-16,0 26 15,0-27-15,0 1 0,0-27 16,0 27-16,0-27 15,0 0-15,0-26 0,-26 1 16,26-1-16,0 0 16,26-26-1,0 0 110,1 0-109,-1 0-16,26 0 16,-26 0-16,27 0 0,25 26 15,1-26-15,26 26 0,26-26 16,-1 27-16,28-1 15,25 0-15,26 0 0,27 0 16,0 1-16,26-1 16,-1 0-16,1 0 0,0 0 15,-26 0-15,26 27 16,-53-27-16,27 26 0,-53-25 16,0-1-16,-25 26 0,-1-26 15,-26-26-15,-27 26 16,1 1-16,52-27 15,-131-27-15,-26 1 32,0 0-32,-26 0 15,0 0 1,0 26-16,26-26 0,-26-1 16,-1 1-1,-77-105-15,51 79 16</inkml:trace>
  <inkml:trace contextRef="#ctx0" brushRef="#br1" timeOffset="-159756">30429 3981 0,'-26'26'16,"0"0"-1,0 0 1,26 1-1,0-1 17,26-26-32,26 0 15,1 26-15,25-26 16,27 0-16,26 26 0,26 0 16,26 1-16,27-1 0,26 0 15,-1 0-15,53 0 16,-26 0-16,26 27 0,-26-27 15,26 0-15,-52 0 16,-1 1-16,-51-1 0,-1 0 16,-52-26-16,0 26 0,-53-26 15,-25 0-15,-1 26 16,-26-26-16,1 0 0,-54 0 47,27 26-16,0 1-31,0-1 16,27 26-16,-27-26 15,0 79-15,0-26 16,26-1-16,-26 158 16,0-131-16,26 26 15,-26 0-15,26 26 0,0-26 16,-26 0-16,0-1 15,0 1-15,0 0 0,0 0 16,-26 0-16,0 26 0,-26-26 16,25 0-16,-25 0 15,0 0-15,-1 0 0,1 0 16,0 0-16,-1 0 16,1-27-16,-1 27 0,27 0 15,0-26-15,0 26 0,0-26 16,0-27-16,26 27 15,-27-53-15,27 27 0,0-27 16,0-26 0,27 1-16,-27-1 0,26 0 0,-26 0 15,0 0-15,26-26 0,-26 27 16,0-54 0</inkml:trace>
  <inkml:trace contextRef="#ctx0" brushRef="#br1" timeOffset="-159006">31555 5212 0,'27'-27'15,"-27"-25"-15,0 0 16,0-1-16,0 27 0,0-26 16,0 26-16,-27 26 15,1 0 1,0 52-16,0 0 16,0 1-16,0-1 0,-1 27 15,1-1-15,-26 1 16,26-1-16,26-25 0,-27 25 15,1 1 1,0-53-16,26 0 0,-26 0 0,52-52 31,-26-26-31,52-53 16,-25 26 0,-1 1-16,26-1 0,-26 1 15,27-1-15,-1 1 16,-26 25-16,27 1 0,-27 52 15,0 0-15,0 26 0,27 0 16,-27 53-16,-26-27 16,26 27-16,0 25 0,-26-25 15,26 0-15,0 78 16,-26-105-16,27 0 16,-27-25-16,0-1 0</inkml:trace>
  <inkml:trace contextRef="#ctx0" brushRef="#br1" timeOffset="-158812">31294 5316 0,'-27'-26'16,"1"0"-16,26 0 16,0 0-16,26 26 0,53 0 31,-27 0-31,27 0 0,26 0 0,-27 26 15,27 0-15,0-26 16,-1 26-16,1 0 0,-26-26 16</inkml:trace>
  <inkml:trace contextRef="#ctx0" brushRef="#br1" timeOffset="-158438">32027 5107 0,'-26'-26'15,"-1"26"-15,54-27 16,-1 27-16,26 0 16,1 0-16,25 0 0,1 27 15,-1-27-15,1 0 16,-27 26-16,27-26 0,-53 0 16,26 0-16,-26-26 15,-52-1 1,0 27-16,-26-26 0,25 0 15,-25 26-15,0-26 16,26 26-16,-1-26 0,1 26 16,0 0-16,0 26 15,26 0-15,0 0 16,0 27-16,0 51 16,0-51-1,0 25-15,-26 1 0,26-27 16,-27 27-16,1-27 0,26 1 15,-26-1-15,0-26 0,26 26 16,-26-25 0,26-1-16</inkml:trace>
  <inkml:trace contextRef="#ctx0" brushRef="#br1" timeOffset="-157896">32655 5316 0,'26'-26'15,"1"0"-15,-27 0 0,0 52 32,0 0-32,0 0 15,-27 0-15,27 27 0,-26-27 16,26 26-16,0 1 16,0-1-16,0 1 0,-26-27 15,26 26-15,0-26 0,0 27 16,0-27-16,0 0 15,0-52 17,0-27-32,0 27 15,26-26-15,-26-27 16,26 27-16,1-27 0,-1 1 16,0 25-16,0 1 0,0 0 15,1-1-15,-1 53 16,0 0-1,0 27-15,0 25 0,-26 0 16,0 1-16,26-1 0,-26 0 16,0 1-16,27-27 0,-27 0 15,0 27-15,26-53 16,-26 26-16,26-26 16,0-26-1,-26-1-15,26 1 16,27-79-16,-27 53 0,0 0 15,27-1-15,-27 27 16,26 0-16,-26 26 0,27 26 16,-27 26-16,0 1 15,26 235 1,-52-210-16,0 27 0</inkml:trace>
  <inkml:trace contextRef="#ctx0" brushRef="#br1" timeOffset="-154210">30822 6521 0,'26'-26'16,"-26"-1"-1,0 1 17,27 26-17,-27-26-15,-27 52 63,27 0-48,-26 1-15,0 25 16,26-26-16,-26 27 16,0-1-16,0 0 0,-1 1 15,27-1-15,-26 0 16,0 1-16,26-1 0,-26-26 16,26 1-16,0 25 0,0-26 15,0 0 1</inkml:trace>
  <inkml:trace contextRef="#ctx0" brushRef="#br1" timeOffset="-153698">30979 6678 0,'27'0'0,"-27"-26"0,0 52 78,-27 0-78,1 0 16,26 1 0,-26-1-16,26 26 0,-26-26 15,26 0-15,0 1 0,0-1 16,0 0-16,26 0 16,-26 0-16,26 1 0,0-27 15,1 26-15,25-26 0,-26 0 16,0-26-16,0-1 15,27 1-15,-27 0 0,0-26 16,0-1-16,-26 27 16,27-26-16,-27 26 0,0-27 15,0 27-15,0 0 0,-27 26 16,1-26-16,0 26 16,0 0-16,0 0 0,-1 26 15,1-26-15,0 26 16,0 0-16,0 0 0,26 1 15,0-1-15,0 0 16</inkml:trace>
  <inkml:trace contextRef="#ctx0" brushRef="#br1" timeOffset="-153229">31608 6704 0,'-26'0'0,"26"-26"0,0 0 31,0 52 0,-27 0-15,1 0-1,26 1-15,0 25 16,-26-26-16,26 0 0,0 27 16,0-27-16,26 26 0,0-26 15,-26 1-15,53-1 16,-27 0-16,0-26 0,0 0 16,1 0-16,-1 0 15,0 0-15,0-26 0,0 26 16,-26-26-16,26-27 0,-26 27 15,27-26-15,-27 25 16,0-25-16,0 26 0,0 0 16,-27-27-16,1 27 15,0 26-15,0 0 16,0 0-16,0 0 16,-1 26-16,1-26 15,0 27-15,26-1 16,0 0-16</inkml:trace>
  <inkml:trace contextRef="#ctx0" brushRef="#br1" timeOffset="-152809">32393 6783 0,'0'-26'15,"-26"26"1,0-27 0,0 27-1,0 27-15,-1-27 16,27 26-16,-26 0 16,0 0-16,26 0 0,-26 0 15,26 27-15,0-27 16,0 0-16,0 27 0,0-27 15,0 0-15,26 0 0,0 0 16,0 0 0,27 1-16,-27-27 0,0 0 15,0-27-15,1 27 0,-1-26 16,0 0-16,-26 0 16,26-26-16,0-1 0,-26 27 15,0-26 1,-26-27-16,26 27 0,-26 26 15,-26-1-15,25 27 16,-25 0-16,0 0 0,-1 0 16,27 27-16</inkml:trace>
  <inkml:trace contextRef="#ctx0" brushRef="#br1" timeOffset="-147620">29722 10030 0,'27'0'15,"-27"-26"-15,26 26 16,0 0-16,-26-27 16,26 27-1,0 0-15,-52 0 63,0 27-63,0-1 15,0 0 1,-1-26-16,27 26 16,0 0-16,0 0 15,0 1-15,0-1 0,0 0 16,27 0-16,-1 0 15,0 1-15,0-1 0,0 0 16,1 0-16,-1 26 0,-26-25 16,26-1-16,-26 0 15,0 0-15,-26 0 0,0-26 16,-1 27-16,-25-27 16,26 26-16,0-26 0,-1 0 15,27-26-15</inkml:trace>
  <inkml:trace contextRef="#ctx0" brushRef="#br1" timeOffset="-147406">29827 10030 0,'-26'0'16,"26"-26"-16,-26 26 0,52 0 31,0 0-16,27 0-15,-27 26 16,26-26-16,0 0 16,1 0-16,-1 26 0,1-26 15,-1 0-15,0 0 0,-25 0 16</inkml:trace>
  <inkml:trace contextRef="#ctx0" brushRef="#br1" timeOffset="-147044">30351 10082 0,'-26'0'16,"26"26"-16,-26-26 0,-1 26 15,27 1-15,-26-27 16,0 26-16,26 0 0,-26 26 16,26-25-16,0-1 15,0 26-15,0-26 0,0 0 16,0 27-16,26-27 0,-26 0 15,26 0-15,0-26 16,1 27-16,-1-27 0,26 0 16,-26-27-16,0 1 0,1 0 15,25 0-15,-26 0 16,-26-27-16,26 27 0,1 0 16,-27-26-16,0 25 15,0 1-15,-27 0 0,27 0 16,-26 26-16,0-26 0,-26 26 15,25 0-15,-25 0 16,26 0-16,0 26 0,0-26 16,-1 26-16,1-26 15,26 26-15</inkml:trace>
  <inkml:trace contextRef="#ctx0" brushRef="#br1" timeOffset="-146669">31032 10292 0,'0'-27'0,"-26"27"15,26-26-15,-27 26 0,1 0 16,0-26 0,0 26-16,0 26 15,-1 0-15,1 27 16,26-27-16,-26 0 15,26 0-15,0 27 0,0-27 16,26 26-16,0-26 0,1 1 16,-1-1-16,0 0 15,0-26-15,0 0 0,27 0 16,-27 0-16,0-26 16,26 0-16,-52-1 15,27-25-15,-1 0 0,-26-1 0,0 1 16,-26 26-16,-1-27 15,-25 27-15,0 0 0,-53 0 16,53 26 0,-27 0-16,27 0 0,-1 0 15</inkml:trace>
  <inkml:trace contextRef="#ctx0" brushRef="#br1" timeOffset="-146213">31660 10056 0,'0'-52'16,"0"25"-16,-52 1 0,26 0 16,-53-26-16,1 25 0,-1 1 15,-52 0-15,26 26 16,-52-26-16,0 26 0,0 0 15,-26 0-15,-1 26 0,27-26 16,-26 26-16,26 27 16,0-1-16,52 0 0,0 1 15,0 25-15,53 1 16,26-1-16,26 27 0,26 0 16,26 0-16,27-1 15,26-25-15,26 26 0,0-27 16,26-25-16,0-1 0,26 0 15,0-25-15,1-27 16,-27 0-16,26-27 0,262-182 31,-340 104-31,-26 0 0,-1 1 16,-25-27-16,-27 26 16,-26 0-16,-26 0 0,-1 27 15,-51-27-15,-27 53 0,-26-27 16,0 53-16,-26-26 15,0 25-15</inkml:trace>
  <inkml:trace contextRef="#ctx0" brushRef="#br1" timeOffset="-145676">29801 11103 0,'26'-26'0,"0"0"15,-26 0 1,-26 26-16,26 26 16,-26-26-16,-26 26 15,-1 0-15,1 1 0,-27 25 16,1-26-16,-1 26 0,1 1 16,-1-1-16,1-26 0,25 27 15,1-27-15,26 0 16,-27 0-16,27 0 0,26 1 15,-26-1-15,26 0 16</inkml:trace>
  <inkml:trace contextRef="#ctx0" brushRef="#br1" timeOffset="-145364">28754 11418 0,'-27'-27'0,"1"1"15,0 52 32,26 1-31,-26-1-16,26 0 15,0 0-15,-26 0 0,26 0 16,0 1-16,0-1 16,0 0-16,26 0 15,0-26-15,26 26 0,27-26 16,-27 0-16,53 0 16,-26 0-16,25 0 0,1 0 15,0 0-15,-27 0 0</inkml:trace>
  <inkml:trace contextRef="#ctx0" brushRef="#br1" timeOffset="-138640">29592 9375 0,'0'-26'32,"-27"26"-17,27-26-15,27 26 63,-27 26-48,26 0 1,0 26-16,0-25 16,0 25-16,27 27 0,-1-1 15,0 1-15,27 25 0,-27 1 16,27 26-16,52 131 15,-53-131-15,-25 26 16,25-26-16,-25 0 0,-1 0 16,0-26-16,1-27 15,-1 1-15,-26-1 0,1-25 16,25-1-16,-52-26 16,26 0-16,0 0 0,-26 1 15,26-27-15,1 26 16,-1-26-1,0 0 1,0 0-16,-26-26 16,26 26-16,-26-27 31,-52-51-15</inkml:trace>
  <inkml:trace contextRef="#ctx0" brushRef="#br1" timeOffset="-138032">31686 9742 0,'0'-27'16,"-26"1"-1,0 26 1,0 0 0,26 26-1,-26-26-15,-27 27 0,27-1 16,-52 26-16,-1 1 15,0-1-15,-25 0 0,-1 53 16,-26-26-16,-131 130 16,157-104-16,-26 0 15,1-1-15,25-25 0,0 26 16,0-27-16,27-25 0,-27 25 16,26-25-16,1-1 15,-1-26-15,27 26 0,-27-25 16,27 25-16,0-26 15,25 0-15,-25 1 0,26-1 16,0 0-16,0 0 16,26 0-1,-27-26-15,54 0 78,-27-26-46,26 26-17,0-26-15,0 0 16</inkml:trace>
  <inkml:trace contextRef="#ctx0" brushRef="#br1" timeOffset="-129752">32629 10396 0,'0'-26'0,"0"0"31,26 26-31,-26 26 47,0 0-31,26 0-16,-26 1 15,0-1-15,0 26 0,0-26 16,0 27-16,0-27 15,0 131 1,0-131-16,0 27 0,0-27 16,0 0-16,0 0 15,27 0-15,-27 1 0,0-1 16,26-26 0</inkml:trace>
  <inkml:trace contextRef="#ctx0" brushRef="#br1" timeOffset="-129391">32996 10318 0,'-27'0'16,"27"-26"-16,27 26 31,-27 26-31,26-26 16,0 52-16,0-26 0,0 27 15,1-1-15,25 0 0,-26 1 16,27 25-16,-27 1 16,0-1-16,26-25 0,-52 25 15,26-25-15,1-1 16,-27 1-16,0-1 0,0-26 15,-27 26-15,1-25 0,0-1 16,0-26-16,-26 26 16,25-26-16,-77 26 15,77-26 1,1-26-16,26 0 16</inkml:trace>
  <inkml:trace contextRef="#ctx0" brushRef="#br1" timeOffset="-129098">33912 10737 0,'0'-26'16,"0"-1"-1,0 54 1,0-1 0,0 26-1,0-26-15,0 27 0,0-27 16,0 26-16,0 1 0,0-1 16,0 0-16,0-25 15,0 25-15,0-26 0,0 0 16,0 0-16,0 1 0</inkml:trace>
  <inkml:trace contextRef="#ctx0" brushRef="#br1" timeOffset="-128684">34279 10789 0,'-26'0'15,"-1"0"-15,27 26 16,-26-26-16,26 26 0,-26 1 16,0-1-16,0 0 15,26 0-15,-27 0 16,27 1-16,-26 25 0,26-26 16,0 0-16,0 27 15,0-27-15,26 0 0,-26 0 16,27-26-16,-1 0 15,0 0-15,0 0 0,0 0 16,1 0-16,-1-26 16,0 0-16,26 0 0,-26-27 15,-26 1-15,27 0 0,-1 25 16,-26-25-16,0 0 16,0-1-16,0 27 0,-26 0 15,26 0-15,-27 26 16,1 0-16,0 26 0,0-26 15,26 26-15,-26 0 0,26 0 16,0 1-16,0-1 16,0 0-16</inkml:trace>
  <inkml:trace contextRef="#ctx0" brushRef="#br1" timeOffset="-128259">34802 10763 0,'-26'0'15,"0"0"1,0 26 0,0 0-16,0 0 0,-1 1 15,27-1-15,-26 0 16,0 0-16,26 27 0,0-27 15,0 0-15,0 0 16,0 0-16,26 1 0,-26-1 16,26 0-16,1 0 15,-1-26-15,-26 26 0,26-26 16,0 0-16,0 0 0,-26-26 16,26 0-16,1 0 15,-27 0-15,26-1 0,-26-25 16,26 26-16,-26-27 0,0 27 15,0-26-15,0 26 16,0-1-16,-26 27 0,0 0 16,-1 0-16,1 0 15,0 0-15,0 27 0,0-27 16,26 26-16,-26 0 0,26 0 16</inkml:trace>
  <inkml:trace contextRef="#ctx0" brushRef="#br1" timeOffset="-127896">35195 10920 0,'0'-26'0,"0"0"16,0-1-16,0 1 0,0 0 15,-26 26 1,26 26-1,-26 0-15,0 1 16,26 25-16,-27 0 0,27 1 16,-26-27-16,26 26 0,0 1 15,0-27-15,0 26 0,0-26 16,26 1 0,1-1-1,25-26-15,-26-26 0,0-1 16,1 1-16,-1 0 15,0-26-15,0-1 0,-26 1 16,26 0-16,-26-1 16,0 1-16,-26-1 15,26 27-15,-52 0 0,26 0 16,-27 26-16,-25 26 0</inkml:trace>
  <inkml:trace contextRef="#ctx0" brushRef="#br1" timeOffset="-124743">32262 12125 0,'0'-27'16,"0"1"-1,27 0 1,-1 0-1,-26 0-15,26 26 0,0-27 16,0 27-16,1-26 16,-1 0-16,0 26 0,0 0 15,0-26-15,0 26 0,1 0 16,-1 26-16,0 0 16,0-26-16,0 53 0,-26-27 15,27 26-15,-27-26 16,0 27-16,0-1 0,-27 0 15,27-25-15,-26-1 0,0 26 16,-26-26-16,25 1 16,-25-27-1,-53 52-15,79-52 16,0 0-16,0 0 0,26-26 16,26 0-1,-26-1-15,52 1 16,-25 26-16,51-52 15,-26 26-15,1 26 16,-1 0-16,-26 26 0,27 0 16,-27 0-16,0 0 0,0 1 15,1-1-15,-27 26 16,26-26-16,-26 1 0,26-1 16,-26 0-1,0 0-15</inkml:trace>
  <inkml:trace contextRef="#ctx0" brushRef="#br1" timeOffset="-124483">32996 12098 0,'26'-52'0,"0"0"0,0-1 16,-26 27-16,26 0 15,1 0-15,-1 52 16,0 0-16,-26 0 0,26 27 15,0-1-15,-26 27 16,27-1-16,-27 1 0,0-1 16,0-25-16,0 25 15,0 1-15,-27-27 0,1 0 16,0-25-16,-26 25 0,25-26 16,-25-26-16,26 26 15,-27-26-15,27 0 0,0 0 16</inkml:trace>
  <inkml:trace contextRef="#ctx0" brushRef="#br1" timeOffset="-124044">34043 12360 0,'26'-26'16,"-26"0"-16,0 0 15,0-1 1,-26 27 0,0 0-16,26 27 15,-26-27-15,0 26 0,-1 26 16,1-26-16,0 27 15,26-27-15,-26 26 0,0 1 16,26-1-16,0-26 16,0 27-16,26-27 0,-26 26 15,26-26-15,0 1 16,0-27-16,1 26 0,-1-26 16,0 0-16,26-26 0,-26-1 15,1-25-15,25 26 16,-26-27-16,0-25 0,1 26 15,-27-1-15,0-25 16,0 25-16,-27 27 0,1 0 16,-26 0-16,-1-1 0,-25 27 15</inkml:trace>
  <inkml:trace contextRef="#ctx0" brushRef="#br1" timeOffset="-122206">31870 10580 0,'26'0'78,"0"0"-78,26 0 16,-25 0-16,25 0 0,0 26 15,1-26-15,25 0 16,1 26-16,-1-26 0,1 26 16,-27-26-16,1 0 0,-1 26 15,-26-26-15,0 0 16,-52 0-1,0-26 1</inkml:trace>
  <inkml:trace contextRef="#ctx0" brushRef="#br1" timeOffset="-121941">32498 10449 0,'0'-27'0,"-26"27"15,26-26-15,0 52 47,0 1-47,26-1 0,-26 0 16,26 0 0,0 27-16,1 25 0,-1-25 15,-26-27-15,0 26 0,0 0 16,-26-25-16,-1-1 15,1 26-15,-26-26 0,-27 1 16,27-1-16,0 0 16</inkml:trace>
  <inkml:trace contextRef="#ctx0" brushRef="#br1" timeOffset="-121529">31529 11653 0,'-26'0'0,"0"0"16,26-26-16,26 26 15,0 0 1,27 0-16,-27 0 15,26 0-15,27 26 0,-1-26 16,1 0-16,-1 0 16,-25 26-16,25-26 0,-25 0 15,-1 0-15,0 0 16,-25 0-16</inkml:trace>
  <inkml:trace contextRef="#ctx0" brushRef="#br1" timeOffset="-121329">32105 11418 0,'-26'0'0,"26"26"31,26 0-15,1 0-16,-27 26 0,26-25 16,0 25-16,0 0 15,0 1-15,-26-1 0,0 1 16,-26-27-16,0 26 0,-53-26 15,1-26-15,-53 0 16</inkml:trace>
  <inkml:trace contextRef="#ctx0" brushRef="#br1" timeOffset="-112848">27575 16864 0,'26'-26'31,"-26"0"-15,27 26 0,-27-26-16,26 26 31,0-27-31,0 27 0,0 0 15,1-26 1,-1 26-16,26 0 0,-26 0 16,27 0-16,-27-26 0,26 26 15,1 0-15,-1 0 16,-26 0-16,27-26 0,-27 26 16,0 0-16,0 0 15,0 0-15</inkml:trace>
  <inkml:trace contextRef="#ctx0" brushRef="#br1" timeOffset="-112560">27601 16917 0,'27'0'31,"-1"0"-15,0 0-16,0 0 0,0-27 16,27 27-16,-1 0 0,0 0 15,1 0-15,-1 0 0,27 0 16,-27 0-16,27 0 15,-27 0 1,53 0-16,-53 0 0,-26 0 16,1 0-16</inkml:trace>
  <inkml:trace contextRef="#ctx0" brushRef="#br0" timeOffset="-57562">7988 1965 0,'0'-27'0,"-26"27"16,0 0 15,0 0-31,0 0 15,0 27-15,-1-27 16,-25 26-16,26 0 0,-27 26 16,27-26-16,-26 27 15,-1-1-15,1 27 0,0-27 16,-1 27-16,1-27 0,26 27 16,0-27-16,-1 27 15,27-27-15,0 26 0,27-25 16,-1-1-16,0 1 15,26-1-15,1 0 16,25 1-16,-25-1 0,25-26 0,1 27 16,-27-1-16,1 0 15,-1 1-15,-26 25 0,26 79 16,-52-78 0,0 0-16,-26 25 0,0-25 15,0 26-15,-26-27 0,25 1 16,-25-1-16,0 1 15,25-27-15,-25 1 0,26-27 16,0 0-16,-1 0 16,1-26-16,26-26 31,26 26-31,1 0 16,-1-26-16,0 26 0,0 0 15,0 26 1,27 0-16,-27 26 0,0-25 15,0 25-15,1 27 0,-27-1 16,0 1-16,-27 25 16,1 27-16,0-26 0,0 26 15,0-26-15,26 0 16,0-1-16,0-25 0,0-1 16,26-25-16,0-1 0,26-26 15,1 1-15,-1-1 16,27-26-16,-1 0 0,1 0 15,-1 0-15,1-26 16,-27-27-16,1 27 0,-1-26 16</inkml:trace>
  <inkml:trace contextRef="#ctx0" brushRef="#br0" timeOffset="-56814">3877 4976 0,'-52'-26'32,"26"52"-32,-27 0 15,27 0-15,0 0 0,0 27 16,0-1-16,-1 1 16,27 25-16,27 53 15,-27-79-15,52 27 0,-26-27 16,27-25-16,-1-1 15,0 0-15,1-26 0,-1 0 16,27-26 0,-1-53-16,-25 27 0,-27-27 15,0 27-15,-26-27 0,-26 1 16,0-1-16,-27 27 16,27-1-16,-105-25 15,79 52-15,-1 26 16,1 0-16,26 26 0,-27 0 15,53 0-15,-26 0 0,26 27 16,0-27-16,26 0 16</inkml:trace>
  <inkml:trace contextRef="#ctx0" brushRef="#br0" timeOffset="-56462">4218 4950 0,'-26'-26'16,"26"-1"-16,0 1 15,26 26 1,0 26 0,52 27-1,-51-27-15,25 0 0,-26 26 16,27 1-16,-27-27 0,26 79 15,-52-53 1,0-26-16,0 0 0,-26 1 16,0-27-16,0-27 15,-1-25 1,27 0-16,0-1 0,0-25 16,0-1-16,0 1 0,27-1 15,-1 27-15,0-1 16,0 1-16,0 26 0,27 26 15,-27 0-15</inkml:trace>
  <inkml:trace contextRef="#ctx0" brushRef="#br0" timeOffset="-55968">5213 4819 0,'0'-26'16,"-26"-1"-16,-1 1 16,27 0-1,-26 0-15,0 0 0,0-1 16,-27 27-16,27-26 0,0 26 16,-26 0-16,26 0 15,-1 0-15,1 26 0,0 1 16,0 25-16,26-26 15,0 27-15,0 25 16,26-25-16,-26-1 16,52-26-16,-25 0 0,-1 0 15,26 1-15,0-27 0,-25 0 16,25 0-16,0-27 16,-25 1-16,-1 0 0,0 0 15,0-26-15,-26-1 0,0-25 16,0 25-16,-26-25 15,0 25-15,0-25 0,-1 25 16,1 1-16,0 0 16,0 25-16,26 54 15,26 25-15,-26-26 16,26 53-16,0-27 16,1 27-16,-1-27 0,0 27 15,0-27 1,27 53-16,-27-53 0,0-26 15</inkml:trace>
  <inkml:trace contextRef="#ctx0" brushRef="#br0" timeOffset="-55621">5527 4819 0,'0'-26'0,"26"26"0,0-27 62,1 27-46,-1-26-16,0 0 0,0 26 15,0-26-15,0 0 16,1-1 0,-54-25-16,1 26 0,0 0 15,0 0-15,-26 26 16,25-27-1,-25 27-15,26 0 0,0 27 0,26-1 16,-27 0-16,27 0 0,0 26 16,27 1-16,-1-1 15,0 1-15,0-27 0,0 26 16,27-26-16,-27-26 0,26 27 16,-26-27-16,27 0 15,-27-27-15</inkml:trace>
  <inkml:trace contextRef="#ctx0" brushRef="#br0" timeOffset="-55313">5763 4557 0,'-27'-52'0,"1"25"0,0-25 15,0 26-15,0 26 0,26-26 16,26 26 0,0 26-16,53 26 15,-27-26-15,0 1 0,27 25 16,-27-26-16,1 0 15,-27 27-15,0-27 0,0 0 16,0 0-16,-26 0 16,0 1-16,-26-27 0,0-27 15,-26 1-15,26 0 16,-1-26-16,-25-27 16,26 27-16,26-27 0,0-26 15,0 27-15,0-1 0,26 27 16,26 0-16,-25 25 15,25 27-15,0 27 16,1-1-16,-27 0 16</inkml:trace>
  <inkml:trace contextRef="#ctx0" brushRef="#br0" timeOffset="-52890">6810 8171 0,'0'-53'16,"0"27"-16,0-26 0,0-1 16,0 1-16,0 26 0,0-27 15,0 27-15,-26 0 16,-26 0-16,25 26 0,1 0 16,0 26-16,-26-26 15,25 52-15,1-26 0,-26 27 16,26-1-16,-27 27 15,1 52 1,26-53-16,26 1 0,0-1 0,0 1 16,0 0-16,26-1 15,26 1-15,1-1 0,-1 1 16,27-27-16,-1 27 0,1-27 16,25 0-16,-25 1 15,0-1-15,-1-26 0,-26 27 16,-25-1-1,-1 0-15,-26 1 0,0-1 0,-26 27 16,-1-27-16,-25 27 0,-26-1 16,25-25-16,-25 25 15,25-25-15,1-1 0,0-26 16,25 0-16,-25 0 16,26-26-16,52-26 46,0 26-46,0 0 0,1 0 16,25 0-16,0 26 0,1-26 16,-1 27-16,27-1 0,-27 0 15,-26 0-15,26 105 16,-52-79-16,0 53 16,0-26-16,-26 26 0,0-1 15,0 1-15,0 0 16,0 0-16,-1-1 0,27-25 15,0-1 1,79 79-16,-27-104 16,1-27-16,25 26 0,-25-52 15,25 27-15,1-27 16,-1-27-16,1 1 0,-1 0 16</inkml:trace>
  <inkml:trace contextRef="#ctx0" brushRef="#br0" timeOffset="-52074">2516 10134 0,'0'-52'16,"0"26"-16,-27-26 16,27 25-16,-26 27 31,26 27-31,0 25 0,-26-26 16,26 26-16,-26 27 15,26-27-15,0 27 0,0-1 16,26-25-16,0 25 0,0-25 15,1-27-15,-1 0 16,26 0-16,1-26 0,-1 0 16,0-26-16,1 0 0,-1-26 15,-26-27-15,27 27 16,-53-1-16,0-25 0,0 25 16,0-25-16,-27 25 15,-25 1-15,26 0 0,-53 26 16,53-1-1,-79 27-15,79 0 0,0 27 16,0 25-16</inkml:trace>
  <inkml:trace contextRef="#ctx0" brushRef="#br0" timeOffset="-51726">2856 10030 0,'0'-26'16,"-26"-1"-16,26 1 16,26 52 15,0-26-31,0 53 16,1-27-16,-1 0 0,26 26 15,-26-25-15,1 25 0,-1 0 16,0-25-16,-26-1 15,26 0-15,-26 0 0,-26-52 32,26 0-17,-26-105-15,0 78 0,26-25 16,0-1-16,0 1 16,0 25-16,0 1 0,26 0 15,0-1 1,26 53-16,-26 0 0</inkml:trace>
  <inkml:trace contextRef="#ctx0" brushRef="#br0" timeOffset="-51249">3668 9794 0,'0'-26'0,"0"0"0,0-1 15,-26 1-15,26 0 16,-27 26-16,-51-52 16,52 52-16,0 0 15,-1 0-15,1 26 16,26 0-16,-26 26 0,26-25 16,-26 25-1,26 53-15,26-53 0,-26 1 16,26-1-16,0-26 0,1 0 15,-1 0-15,26 1 16,-26-27-16,0-27 0,27 1 16,-27 0-16,0 0 0,0-26 15,1-1-15,-27-25 16,0 25-16,-27-25 0,1-1 16,-26-26-16,26 27 15,-27-1-15,1-25 0,0 25 16,-27-26-1,53 79-15,26 52 16,26 27-16,0 25 16,27 1-16,-1-1 15,-26 1-15,53 26 0,-27-27 16,0 1-16,1-1 16,-1 1-16,27 26 15</inkml:trace>
  <inkml:trace contextRef="#ctx0" brushRef="#br0" timeOffset="-50978">3982 9166 0,'-26'0'46,"26"26"-14,26 0-17,53 105-15,-27-79 0,-26 27 16,27-27-16,-27 27 16,0-27-16,0 0 0,0 1 15,0-1-15,1-26 16</inkml:trace>
  <inkml:trace contextRef="#ctx0" brushRef="#br0" timeOffset="-50760">4375 8982 0,'0'26'46,"0"1"-46,26-1 16,-26 26-16,26-26 0,0 53 16,1-27-16,-1 27 0,26-27 15,-26 27-15,0-27 16,1 1-16,-1-1 0,0-26 16,-26 0-16</inkml:trace>
  <inkml:trace contextRef="#ctx0" brushRef="#br0" timeOffset="-50441">4480 9506 0,'-27'-26'0,"1"26"15,52-26 17,1 26-32,-1-27 15,0 27-15,0-26 0,26 0 16,1 0-16,25-26 0,-25 25 15,-1-25-15,-26 26 16,1-27-16,-1 27 0,-26-26 16,-26 26-1,26-1-15,-27 27 0,-25-26 0,26 26 16,0 0-16,-1 26 0,1 1 16,26-1-16,-26 0 15,26 26-15,26 1 0,0-1 16,1-26-1,-1 27-15,0-1 0,26-26 0,1 0 16,-27 1-16,26-27 0</inkml:trace>
  <inkml:trace contextRef="#ctx0" brushRef="#br0" timeOffset="-49936">5082 8956 0,'-26'-26'0,"26"0"0,-27 0 0,54 52 32,-1 0-17,0 0-15,0 26 0,27 1 16,-27-27-16,0 26 16,26 1-16,-25-27 0,-1 26 15,0-25 1,0-1-1,-52-52-15,26-1 16,-26-25-16,26 26 16,-26-27-16,-1-78 15,27 105-15,0-26 0,27 26 16,-27 0-16,26 26 16,0 0-16,0 26 0,0 0 15,27-26-15,-27 26 16,0 0-16,-26 0 0,26 1 15,0-1 1,-26-52 0,0-1-16,0 1 15,0-26-15,0 0 16,0 25-16,0-25 16,0 0-16,0 25 0,0 1 15,27 0-15,-1 26 0,0 26 16,0 0-16,0 27 0,27-1 15,-27 1-15,26 25 16,-26-26-16,1 27 0,25 0 16</inkml:trace>
  <inkml:trace contextRef="#ctx0" brushRef="#br0" timeOffset="-43132">4061 7411 0,'-27'0'0,"1"-26"16,0 26-1,0-26-15,26 0 16,78-53 0,-25 53-16,25-27 15,27 1-15,26 0 16,0-1-16,105-78 15,-105 105-15,-27-26 0,-25 26 16,-1 0-16,-25-1 16,-1 27-16,-52-26 15,-52 26 1,26 0 0,-27 0-16</inkml:trace>
  <inkml:trace contextRef="#ctx0" brushRef="#br0" timeOffset="-42841">4584 6626 0,'0'-27'0,"-26"1"16,26 0-16,-26 26 0,26-26 16,-26 26-16,26-26 0,-26 26 15,-1 0 1,54 104 15,-27-51-31,26 25 0,-26 1 16,26-1-16,0 27 0,0 0 15,0-27-15,1 27 16,-1-26-16,26-1 0,-26-25 16,1-1-16,-1 0 15,-26-25-15,26 25 0,-26-26 16,0-52-1</inkml:trace>
  <inkml:trace contextRef="#ctx0" brushRef="#br0" timeOffset="-42205">3511 7647 0,'26'-26'16,"26"26"-16,-26-27 0,1 27 16,-27-26-16,26 26 0,-52-26 31,-1 26-31,1 0 0,0 26 15,-26-26-15,-27 26 16,1 1-16,-1-1 0,-26 0 16,1 0-16,-1 27 0,0-27 15,0 0-15,1 26 16,25-26-16,27 1 0,-27-1 16,53 0-16,0-26 0,0 0 15,26 26-15,26-26 31,-26-26-15</inkml:trace>
  <inkml:trace contextRef="#ctx0" brushRef="#br0" timeOffset="-41910">2359 7725 0,'0'-26'16,"26"26"-16,-26-26 15,26 0 1,-26 0-16,26 26 16,-26 26-1,0 0-15,0 26 0,-26 1 16,0-1-16,-27 27 16,1-27-16,0 27 0,-1-1 15,1 1-15,-27-27 0,53 0 16,-26-25-16,52-1 15,0 0-15,52-26 16,0 0-16,27 0 0,26 0 16,0 0-16,-1 0 15,27 26-15,-26 0 0</inkml:trace>
  <inkml:trace contextRef="#ctx0" brushRef="#br0" timeOffset="-35512">2516 12229 0,'0'26'16,"0"1"-1,0 77 1,26-51-16,0 25 16,0-25-16,0 25 0,1-25 15,25 25-15,-26-25 0,27 25 16,-27-52-16,26 27 16,-26-27-16</inkml:trace>
  <inkml:trace contextRef="#ctx0" brushRef="#br0" timeOffset="-34971">2359 12413 0,'-53'-53'0,"-78"-104"16,79 105-16,-1-27 0,27 27 15,0-27-15,26 27 16,26 0-16,0-27 0,27 0 15,25 27-15,-25-27 16,52 27-16,-1 26 0,1-26 16,0 52-16,0 0 15,-1 26-15,132 131 16,-210-79-16,0 27 16,-26-26-16,0-1 0,-26 27 15,0-26-15,0-1 16,-27 1-16,1-1 15,26-25-15,-27-1 0,27-26 16,-26 0-16,26-26 0,26-26 16,0 0-16,0-26 15,26-1-15,0 1 0,0-27 16,27 27-16,-1-27 0,27 27 16,-1 26-16,1 0 15,-1 26-15,1 26 0,-1 0 16,1 0-16,-27 53 15,1-27-15,51 184 16,-104-158-16,0 1 16,-26-27-16,0 1 15,-26-1-15,-1 0 0,-25-25 16,-1-1-16,1 0 16,-1-26-16,0 0 0,27-26 15,-26 0-15,-27-79 16,79 52-16,26 1 15</inkml:trace>
  <inkml:trace contextRef="#ctx0" brushRef="#br0" timeOffset="-34469">3903 11994 0,'0'-53'0,"0"27"0,0 0 16,0 0 0,-52-27-16,52 27 0,-26 26 15,0 0-15,0 0 16,-1 0-16,1 26 16,0 1-16,26-1 0,-26 0 15,26 26-15,0-26 16,0 27-16,26-1 0,0-26 15,0 27-15,1-1 0,-1 0 16,26-25-16,-26-1 16,27 0-16,-27 0 0,26 0 15,-26-26-15,27 0 16,-27-26-16,0 0 0,-26 0 16,26 0-1,-26-79-15,-26 53 0,0-1 16,0 1-16,0-1 0,-27 1 15,27 0-15,0 26 0,0-27 16,52 79 0,0 1-1,0-1-15,0 26 16,27 0-16,-27 1 0,26-27 16,-25 26-16,25-25 15,-26-1-15,0 0 0,0-26 16,1 0-16,-1 0 0</inkml:trace>
  <inkml:trace contextRef="#ctx0" brushRef="#br0" timeOffset="-34256">4139 11470 0,'-52'-52'16,"26"-1"-16,-27 27 15,27 0-15,26 52 31,0 26-31,26-25 0,27 25 16,-27 26-16,0-25 0,105 156 31,-79-130-31,1-1 0,-27-25 16,26-1-16,-26 1 0,1-27 16,-1 0-16</inkml:trace>
  <inkml:trace contextRef="#ctx0" brushRef="#br0" timeOffset="-33735">4296 11837 0,'-26'-53'0,"-26"1"0,26 26 15,-1-1-15,1 1 0,26 0 16,0 0-16,-26 26 16,26-26 15,0-1-31,26 1 15,-26 0-15,0 0 16,0 0-16,0-27 16,0 27-16,0-26 0,0 26 15,0-1-15,0 1 0,26 52 32,1 1-32,-1 25 15,0 0-15,26 27 16,1-1-16,-1 1 0,0 0 15,1-1-15,-1-25 0,-26 25 16,27-26-16,-27-25 16,0 25-16,0-26 0,0 0 15,-26-52 1,0 0-16,0 0 16,-26-27-1,0-77-15,0 77 0,0-25 16,26 25-16,-27 1 0,27-1 15,0 27-15,0 0 16,27 26-16,-1 26 0,26 0 16,1 1-16,-1 25 0,0-26 15,1 27-15,-1-1 16,0-26-16,1 0 0,-1 27 16,-26-53-1,27 26-15,-27-26 0,0 0 16</inkml:trace>
  <inkml:trace contextRef="#ctx0" brushRef="#br0" timeOffset="-32002">4899 11548 0,'0'-26'0,"0"0"0,0 0 15,-27 0-15,27 0 0,-26-1 16,0 27-16,0-26 16,0 26-1,-27 0-15,27 26 0,0 1 16,0-1-16,-1 0 0,27 26 15,0 1-15,0-1 16,0 0-16,27 1 0,25-27 16,-26 26-16,27-25 0,-1-1 15,27 0-15,-1 0 0,-26-26 16,27 0-16,0-26 16,-1 0-16,-25 0 0,-1-1 15,-26-25-15,0 26 16,-26-27-16,0 27 0,-209-209 31,130 182-31,1 1 16,-1-27-16,27 27 0,-27 0 15,27-1-15,26 27 16,-1 0-16,54 26 16,-1 0-16,26 26 0,-26 0 15,53 27-15,-27-1 16,1 0-16,78 79 15,-79-78-15,0-1 16,1 26-16,-1-25 0,-26-27 16,0 26-16,1-25 15,-27-1-15,26-26 0,0 0 16,-26-26 0,0-1-16,0-25 15,0 0-15,0-1 0,-26 1 16,26-27-16,0 27 15,0 0-15,26 25 0,0 1 16,0 0-16,27 26 0,-1 26 16,0 0-16,1 27 15,-1-27-15,27 26 0,-27 1 16,1-1-16,-1-26 0,0 0 16,-26 1-16,1-27 15</inkml:trace>
  <inkml:trace contextRef="#ctx0" brushRef="#br0" timeOffset="-21024">3851 10684 0,'0'-26'0,"-26"26"16,26-26 0,-26 26-1,26-26-15,0 0 16,26 26-16,-26-27 15,26 1-15,0 0 0,27 0 16,-27 0-16,52-27 16,-25 27-16,25-26 0,1 26 15,26-27-15,78-25 16,-78 25-16,-1 1 16,1 26-16,0-27 0,-27 27 15,1 0-15,0 0 0,-27 0 16,-26 26-16,0-27 15,1 27-15,-27-26 0,26 26 16,-52 0 15</inkml:trace>
  <inkml:trace contextRef="#ctx0" brushRef="#br0" timeOffset="-20490">4375 10606 0,'-26'0'16,"52"-26"15,0 26-31,0-27 15,0 1-15,27 0 16,-1 0-16,0-27 0,27 27 16,0-26-16,25 26 15,1-27-15,-26 1 0,25 26 16,-25 0-16,0-27 16,-27 53-16,0-26 0,-26 0 15</inkml:trace>
  <inkml:trace contextRef="#ctx0" brushRef="#br0" timeOffset="-19601">4872 5840 0,'-26'26'16,"0"-26"-16,-26 0 15,25 0-15,27-26 16,0 0 0,27 0-1,-1 26 1,0 0-16,0-27 15,0 1-15,53 26 0,-27-26 16,27 0-16,-1 0 16,1 0-16,26-1 0,-27 1 15,1 0-15,-1 0 0,-25 0 16,-27 26-16,26 0 16,-52-27-16,-26 54 31,0-27-31</inkml:trace>
  <inkml:trace contextRef="#ctx0" brushRef="#br0" timeOffset="-19333">5108 5892 0,'0'27'16,"26"-27"31,-26-27-32,105 1-15,-53 0 16,1 0-16,-1 0 0,27-27 16,-27 27-1,105-26-15,-105 26 0,1-27 16,-1 53-16,-26-26 0,1 26 15,-1 0-15</inkml:trace>
  <inkml:trace contextRef="#ctx0" brushRef="#br0" timeOffset="-9093">1259 4478 0,'-26'-26'0,"-27"0"15,53 0-15,-26 26 16,26-26-16,26 26 15,0 0-15,1 0 16,25 0-16,0 0 0,53-27 31,26-25-31,-79 26 0,27-26 16,-53 25-16,26 1 0,-25-26 16,-27 26-16,0-27 15,-27 27-15,1-26 0,0 25 16,-26 1-16,-1 0 0,27 26 15,-26 0-15,-1 26 16,1 0-16,26 27 0,26-1 16,0 27-16,0-27 15,0 27-15,78 25 16,-25-51-16,-1-1 0,1-26 16,-1 1-16,26-27 15,-25 0-15,-1 0 0,-26 0 16,27-27-16,-27 1 0</inkml:trace>
  <inkml:trace contextRef="#ctx0" brushRef="#br0" timeOffset="-5246">1625 5814 0,'-52'0'16,"0"-26"0,25 26-16,27-27 15,27 1 1,25 26-16,-26-26 0,27 0 16,-1 0-1,-26 0-15,26-1 0</inkml:trace>
  <inkml:trace contextRef="#ctx0" brushRef="#br0" timeOffset="337">918 6887 0,'0'-26'0,"0"0"15,0 52 1,0 0-1,0 1 1,0-1-16,0 0 0,0 26 16,-26 1-16,26-1 0,-26 27 15,26-1-15,-26-25 16,26 25-16,-26-25 0,26 25 16,0-26-16,-27 1 15,27-27-15,0 26 0,0-25 16,0-1-16,0 0 15,0-52 17,0 0-17,0-1-15</inkml:trace>
  <inkml:trace contextRef="#ctx0" brushRef="#br0" timeOffset="1017">1259 6652 0,'-26'-26'16,"-1"26"-1,1 0-15,0-27 0,0 27 16,0 0-16,-1 0 0,1 0 16,0 0-16,0 0 15,0 27-15,0-27 0,-27 0 16,1 26-16,-1-26 16,1 26-16,0 0 0,-27 0 15,27 1-15,-1-1 0,1 0 16,0 26-16,-1 1 15,-25 51 1,52-51-16,-27-1 0,53 27 16,-26-27-16,26 27 0,-26-1 15,26-25-15,0 25 0,26 1 16,0-27-16,0 27 16,1-27-1,-1 0-15,78 27 0,-25-53 16,-27 0-16,27 0 0,-1 1 15,27-27-15,-26 0 0,26 0 16,-1-27-16,-25 1 16,26 0-16,-1 0 0,-25 0 15,-1-27-15,1 1 0,0 0 16,-27-1-16,26-78 31,-25 0-31,-53 53 0,0-27 16,0 26-16,-26-25 15,-1 25-15,-25-26 0,0 27 16,-1-1-16,1 27 0,0 0 16,-27-1-16,27 27 0,-79 0 15,-53 26 1,106 26-16,-27 0 16,27 0-16,-27 1 15,26-1-15,1 0 0,25 26 16</inkml:trace>
  <inkml:trace contextRef="#ctx0" brushRef="#br0" timeOffset="43478">21500 289 0,'0'-27'15,"26"27"-15,1-26 16,-1 26 0,-26-26-16,26 26 46,-26 26-14,0 0-17,-26 1 1,26-1-16,0 0 0,-26 26 16,26-25-16,0-1 0,0 0 15,0 0-15,0 27 16,0-27-16,0 0 15,0 0-15,0 0 16,26 0 0,0-26-1,0 0 1,0 0-16,0 0 16,1-26-16,-1 26 15,0 0-15,26-26 0,1 26 16,-27 0-16,26 0 0,1 0 15,25-26-15,-25 26 16,25 0-16,1 0 0,-1-26 16,1 26-16,-1 0 0,1-26 15,0 26-15,-27 0 16,0 0-16,1 0 16,-1-27-16,-26 27 0,27 0 15,-27 0-15,26 0 0,-26 0 16,1 0-16,25 0 15,-26 0-15,0 0 16,0 0-16,1 0 16,-54 0 31,1 0-32,26-26-15,-26 26 16,26-26-1,-26 0 1,26 0-16,0-1 16,-26 1-16,26 0 15,0 0 1,0 0-16,0-1 0,0 1 16,0-26-16,0 26 0,0 0 15,0-1 1,0 1-16,0 0 15,0 0 1,-26 0 15,-1 26-15,1 26 0,0-26-16,-26 26 15,25-26-15,-25 0 16,26 26-16,-27-26 0,1 26 15,-26-26-15,25 0 0,1 27 16,-27-27-16,27 26 16,-27-26-16,27 0 0,0 0 15,-27 26-15,27-26 16,-1 0-16,1 0 0,26 0 16,-27 0-16,27 0 0,0 0 15,0 0-15,0 0 16,-1 0-1,27 26 1,-26-26 0,26 26 15,26-26-31</inkml:trace>
  <inkml:trace contextRef="#ctx0" brushRef="#br0" timeOffset="44168">22469 551 0,'0'26'47,"0"0"-16,0 0-15,0 0-1,0 0-15,0 1 16,0-1-16,0 26 0,0-26 15,0 1-15,0-1 0,0 0 16,0 0 0,0 0-16,26-26 0,-26 27 15,26-27 1,1 0 0,-1 0-16,0 0 15,0 0 1,0 0-16,1 0 0,-1-27 15,26 27-15,-26 0 0,27 0 16,-1 0-16,0 0 16,-25 0-16,25 0 0,0-26 15,-25 26 1,25 0-16,-26 0 0,0 0 31</inkml:trace>
  <inkml:trace contextRef="#ctx0" brushRef="#br0" timeOffset="45027">23255 812 0,'0'27'47,"0"-1"-32,26 0 1,-26 0-16,0 0 0,26 1 16,-26-1-1,26 0-15,-26 0 0,0 0 16,0 0-1,0-52 17,-26 0-17,26 0-15,-26 0 16,26-27-16,-26 27 16,26 0-16,0 0 15,-27 0-15,27-1 31,27 1 1,-1 26-32,0 0 0,0 0 15,27-26-15,-1 26 0,0-26 16,27 26-16,26 0 16,-1 0-16,1-26 0,0 26 15,0 0-15,-1 0 0,1 0 16,-26 0-16,-27 0 15,0 0-15,1 0 0,-27 0 16,-26 26-16,26-26 16,-26 26 15,0 0-15,26-26-16,-26 26 0,26-26 15,1 27-15,-27-1 16,26-26-16,0 26 0,0 0 15,0-26-15,-26 26 0,27 1 16,-1-27-16,-26 26 16,0 0-16,0 0 15,-26 0 1,-1-26-16,1 0 16,-26 26-16,-1-26 0,1 0 15,-26 0-15,-27 0 16,0 0-16,0 0 0,-26 0 15,0 0-15,27 0 16,-27 0-16,26 0 0,26 0 16,1 27-16,26-27 15,25 0-15,-25 0 16,26 26-16,0-26 0,52 0 47,-26-26-47</inkml:trace>
  <inkml:trace contextRef="#ctx0" brushRef="#br0" timeOffset="46562">22626 970 0,'0'-27'32,"26"27"-1,1 0-31,-1 0 15,-26 27 1,0-1 0,0 0-16,0 0 15,0 26 1,0-25-16,0-1 16,-26 0-16,26 0 0,0 0 0,0 27 15,0-27-15,0 0 16,0 0-16,0 0 0,26 1 15,-26-1-15,26 0 16,0 0 0,0-26-16,0 0 0,1 26 15,-1-26-15,26 0 16,-26 0-16,27 0 0,-1-26 16,1 26-16,-1-26 15,26 26-15,-25 0 16,25-26-16,-25 26 0,25 0 0,-25-26 15,-1 26-15,0 0 16,1 0-16,-27 0 0,0 0 16,0 0-16,1 0 15,-54 0 17,1-27-17,0 27 1,0 0-1,26-26 1,-26 26 0,52 26 31,0 1-32,-26-1-15,26 0 16,-26 0-16,0 27 15,0-27-15,0 0 16,0 0-16,0 0 0,26 1 16,-26-1-16,0 0 15,27-26 17,-27-26-32,0 0 15,0-1-15,0 1 0,0 0 16,0-26-16,0 25 15,0 1-15,-27 0 0,27 0 16,-26 26-16,26-26 0,-26 26 16,26-27-1,-26 27-15,52 0 32,0 0-17,0 0-15,27 0 0,-1 0 16,0-26-16,53 26 15,-26 0-15,25-26 0,27 26 16,0 0-16,-26 0 16,26 0-16,-26-26 0,-1 26 15,-25 0-15,0 0 0,-27 0 16,-26 0-16,0 0 16,1 0-16,-27 26 31,-27-26-16,27 26-15,0 0 16,27 1 0,-27-1-1,26 0-15,0 26 16,-26-25-16,0-1 0,26 0 16,-26 0-16,26 0 0,-26 1 15,0-1 1,0 0-16,-52-26 31,26 0-31,-27 0 0,1 0 16,-27 0-16,1 0 0,-1 0 15,-25 0-15,-1 0 16,0 0-16,-26 0 0,26 0 16,1 0-16,25 0 15,1 0 1,-27 26-16,79-26 0,-1 0 0,27 26 15,27-26 1,-1 0-16,26-26 0,-26 26 16</inkml:trace>
  <inkml:trace contextRef="#ctx0" brushRef="#br0" timeOffset="48032">22940 1467 0,'0'-26'0,"0"0"15,-26 26-15,26 26 47,0 0-31,0 0 0,0 27-16,0-1 0,0-26 15,0 53-15,0-27 16,0 0-16,0 1 0,0-1 15,0 1-15,26-27 16,-26 26-16,0 0 0,0-25 16,27-1-16,-27 0 0,0 0 15,26 0-15,0-26 16,0 27-16,0-27 0,1 0 16,-1 0-16,0 0 0,26 0 15,1 0-15,-1-27 16,0 27-1,79-26-15,-52 26 0,-1 0 16,1 0-16,0-26 0,25 26 16,-25 0-16,-1 0 0,-25 0 15,-1 0-15,0 0 16,-25 0-16,-1 0 0,0 0 16,-52 0-1,0-26 1,-1 26-16,1 0 15,0 0-15,0-26 16,0 26-16,26-27 16,0 1-1,0 0 1,26 26 15,-26 26 0,0 0-31,26 1 0,-26-1 16,0 0-16,26 0 16,-26 27-16,0-27 15,0 0 1,0 26-16,0-25 16,-26-54-1,26-25 16,0 26-31,0-27 0,0 27 16,0 0-16,0-26 0,0 25 16,0 1-16,0 0 15,0 0-15,-26 26 32,26 26-1,26-26-16,0 0-15,79 0 32,-79 0-32,53 0 0,-1 0 15,1 0-15,-1-26 0,27 26 16,0 0-16,0-26 16,-27 26-16,27-26 0,-26 26 15,-27 0-15,0-27 16,-26 27-16,1 0 0,-1 0 15,-26 27 1,0-1 0,0 0-16,0 0 15,0 0 1,26 0-16,-26 1 0,26-1 16,-26 0-16,26 0 0,1 27 15,-27-27-15,26 0 16,-26 0-16,26-26 0,-26 26 15,0 1-15,0-1 16,-26-26 0,0 0-16,-27 0 0,1 0 15,-27 0-15,-25 0 16,-1-26-16,-26 26 0,-26 0 16,26 0-16,-26 0 15,26 0-15,0 0 0,26 26 16,0-26-16,53 0 0,0 0 15</inkml:trace>
  <inkml:trace contextRef="#ctx0" brushRef="#br0" timeOffset="49149">25428 53 0,'-26'0'0,"26"-26"16,26 26 15,0-26-15,27 26-16,-27 0 15,26 0-15,1 0 16,-1 0-16,0 26 0,53 0 16,-53 0-16,-25 0 15,-1 1-15,0-1 16,-26 26-16,0-26 15,0 27-15,0-1 0,-26-26 16,-27 27-16,27-1 0,-52 27 16,25-27-16,1-26 15,26 26-15,0 1 16,-1-27-16,27 26 0,0-25 16,0-1-16,0 0 15,0 0-15,27 0 0,25 1 16,-26-1-16,26-26 0,1 26 15,-1-26-15,27 0 16,-27 0-16,27 0 0,-27-26 16,0 26-16,1 0 15,-27-26-15,26 26 0,-25-27 16,-54 27 0,1 27-1,-26-27-15,26 26 16,-1 0-16,-25-26 15,26 26-15,0 0 0,-1 0 16,1 27-16,26-27 16,0 79-1,26-27-15,1-52 16,25 79 0,0-79-16,-25 27 0,-1-1 15,0 1-15,0-1 0,0 0 16,1 1-16,-1-1 15,-26 0-15,26 1 0,-26-1 16,0 0-16,0 1 0,-26-27 16,0 0-16,-1 0 15,-25 1-15,0-1 0,25-26 16,-25 0-16,0 0 16,-1 0-16,27 0 0,-26-26 15,26-27 1,26 27-16,0 0 0</inkml:trace>
  <inkml:trace contextRef="#ctx0" brushRef="#br0" timeOffset="50765">27366 577 0,'0'-26'16,"-26"26"-16,-1 0 15,27-27-15,0 54 32,0-1-32,27 0 15,-27 0-15,26 26 16,-26 1-16,26-27 0,0 26 16,-26 1-16,26-1 15,-26 1-15,0-27 0,26 0 16</inkml:trace>
  <inkml:trace contextRef="#ctx0" brushRef="#br0" timeOffset="51137">26868 708 0,'-52'-27'16,"-1"-25"-16,27 26 15,0-26-15,26 25 0,0 1 16,26 0-16,0 0 0,27 0 16,25 26-16,1-27 15,26 27-15,104 53 16,-104-27-16,0 0 16,-27 0-16,1 27 0,-1-1 15,-25 0-15,-27 1 0,-26-1 16,0 1-16,0-1 15,-26-26-15,0 27 0,-27-27 16,1 0-16,-1 0 16,-25 0-16,25-26 0,-77 26 15,77-26-15,1 0 16,26-26-16,-1 26 16,1-26-16,26 0 0,0 0 15,26 26 1</inkml:trace>
  <inkml:trace contextRef="#ctx0" brushRef="#br0" timeOffset="51503">28256 734 0,'0'-26'16,"0"-1"-16,0 1 16,26 0-16,-26 0 31,-26 26-15,0 26-1,0 0-15,0-26 16,-1 26-16,1 1 15,0 25-15,26-26 0,-26 0 16,26 27-16,0-27 0,0 0 16,26 0-16,-26 1 0,26-1 15,27-26-15,-27 26 16,0-26-16,26 0 0,-26 0 16,27 0-16,-27 0 15,0-26-15</inkml:trace>
  <inkml:trace contextRef="#ctx0" brushRef="#br0" timeOffset="51646">28178 839 0,'-53'0'0,"27"0"15,-26-27-15,25 27 16,54 0 0,-1 0-16,0-26 15,26 26-15,1 0 0,-1 0 16,0-26-16</inkml:trace>
  <inkml:trace contextRef="#ctx0" brushRef="#br0" timeOffset="51928">28885 577 0,'0'-26'16,"-27"-1"-16,1 27 15,0 0 1,0 0 0,0 27-16,-1-1 15,1 0-15,0 26 0,26-26 16,-26 27-16,26-27 16,-26 0-16,26 27 0,0-27 15,0 0-15,26 0 0,0 0 16,0 1-1,0-27-15,27 0 0,-27 0 16,0-27-16</inkml:trace>
  <inkml:trace contextRef="#ctx0" brushRef="#br0" timeOffset="52093">28701 760 0,'-26'0'16,"0"0"-16,0 0 0,-1 0 15,54 0 1,-1 0-16,0 0 16,0 0-16,27 0 0,-1 0 15,0 0-15,1-26 16</inkml:trace>
  <inkml:trace contextRef="#ctx0" brushRef="#br0" timeOffset="52330">29199 577 0,'0'-26'0,"-26"26"16,26 26 15,0 0-15,0 0-16,0 0 0,0 0 15,0 1-15,0-1 16,26 26 0,-26-26-16,0 1 0,0-1 0,0 0 15</inkml:trace>
  <inkml:trace contextRef="#ctx0" brushRef="#br0" timeOffset="52601">29173 551 0,'-27'-53'0,"27"27"0,-26-26 16,26 25-16,0 1 15,0 0-15,26 0 16,1 26 0,25 0-1,0 26-15,1 0 0,-27 0 16,0-26-16,0 27 15,0-1-15,-26 0 0,0 0 16,-26 0-16,0-26 16,0 27-16,0-27 15,-1 0-15,-25 0 16,26 0-16,0 0 0</inkml:trace>
  <inkml:trace contextRef="#ctx0" brushRef="#br0" timeOffset="53205">30482 393 0,'0'-26'0,"26"26"16,0 0 0,-26-26-16,26 26 15,1-26 1,-27 0-1,0-1 1,0 1-16,-27 26 0,1 0 16,-26-26-16,-1 26 0,1 0 15,-26 26-15,25-26 16,-25 26-16,-1 27 16,27-27-16,25 0 15,27 0-15,27 1 0,-1 25 16,26-26-16,27 27 0,-1-27 15,27 26-15,-26 0 16,25-25-16,-25 25 0,0-26 16,-27 27-16,0-27 15,-52 0-15,0 0 0,-52 0 16,0-26-16,-27 27 0,0-27 16,-25 0-16,-1 0 15,0 0-15,27 0 0,-27-27 16,52 1-16,1 26 15,26-26-15,0 0 0,26 0 16,26-1-16,0 1 0,0 0 16,27 0-16,-27 26 15,26-26-15</inkml:trace>
  <inkml:trace contextRef="#ctx0" brushRef="#br0" timeOffset="53752">30927 393 0,'-26'0'15,"0"0"17,52 0 30,0 0-62,0 0 16,0 0-16,1 0 0,25 0 15,0 0-15,1 0 0,-27 0 16,26 0-16,-26 0 16,1-26-16,-54 26 31,1 0-31,0 0 16,0 0-16,0 0 15,-1 0-15,1 0 16,26 26-16,0 1 15,-26-1-15,26 0 16,0 26-16,0 1 16,0-27-16,0 26 0,0 1 15,0-1-15,0-26 16,26 27-16,-26-27 16,26 26-1</inkml:trace>
  <inkml:trace contextRef="#ctx0" brushRef="#br0" timeOffset="54362">31425 603 0,'0'-26'0,"0"0"16,0 52 15,0 0-16,0 0-15,0 0 16,26 0-16,-26 1 0,0-1 16,26 26-16,-26-26 15,0 1-15,26-27 0,-26 26 16,0 0-16,0-52 31,0 0-31,0-1 16,0 1-16,0 0 15,-26-26-15,26-1 0,-26 27 16,26-26-16,0-1 0,0 1 16,0 26-16,0-27 15,0 27-15,26 0 0,0 26 16,26 0 0,-25 0-16,-1 0 0,26 26 15,1 0-15,-27 1 0,26-1 16,-26 0-16,-26 0 15,26 0-15,-26 1 16,0-1-16,-26-26 16,0 26-16,-26-26 0,-1 26 15,27-26-15,-26 0 0,-1 26 16,1-26-16,26 0 16,0 0-16,52 26 31,0-26-31,0 27 15,27-27-15,-27 26 16,0 0-16,26 0 0,-25-26 16,-1 26-16,-26 1 0,26-1 15,0 0-15,-26 0 16,26-26 0</inkml:trace>
  <inkml:trace contextRef="#ctx0" brushRef="#br0" timeOffset="54739">32053 524 0,'0'-26'16,"-26"0"-16,26 0 16,-26 26-1,26 26 1,0 0-16,26 0 15,-26 1-15,0-1 0,26 0 16,0 52 0,0-51-16,-26-1 0,27 0 0,-27 0 15,26 0-15,0 1 16,0-27 0,0-27-1,0-51 1,1 52-16,-27-27 0,0 27 15,0-26-15,0-1 16,0 27-16,0 0 16,-27-26-16,1 52 15,26 26 1,0 0 0</inkml:trace>
  <inkml:trace contextRef="#ctx0" brushRef="#br0" timeOffset="55024">32655 446 0,'0'-26'16,"-26"26"-16,-26-53 31,25 53-31,1 0 15,0 0-15,26 26 0,-26-26 16,26 27-16,0-1 16,0 0-16,0 26 0,0-25 15,0 25-15,0-26 0,26 0 16,0 27-16,-26-27 16,26 0-16,27 0 0,-27-26 15,0 26 1,53-26-16,-53 0 0</inkml:trace>
  <inkml:trace contextRef="#ctx0" brushRef="#br0" timeOffset="55415">32865 393 0,'-26'0'0,"-1"-26"0,1 26 16,26-26-16,26 26 31,1 26-15,-1-26-16,105 26 15,-105-26-15,26 0 16,1 0-16,-27 0 0,0 0 16,0 0-16,-26-26 15,-26 0 1,0 26-16,0 0 15,-1 0-15,-25 0 16,26 0-16,0 0 0,-1 0 16,27 26-16,-26-26 15,26 26-15,0 1 16,26-1-16,-26 26 16,27-26-16,-27 1 15,0 25-15,26-26 0,-26 0 0,26 0 16,-26 1-16,0-1 15,26 0-15</inkml:trace>
  <inkml:trace contextRef="#ctx0" brushRef="#br0" timeOffset="55797">33415 498 0,'0'-26'0,"0"0"15,-27 26-15,27-26 16,0 52 0,0 0-1,0 0-15,0 0 16,0 1-16,0 25 16,27-26-16,-27 0 15,26 27-15,-26-27 0,26 0 0,0 0 16,0 0-1,1-26-15,-1 0 0,0 0 16,0-26-16,0 26 16,0-26-16,-26 0 0,0-27 15,27 27-15,-27-26 0,0 26 16,0-27-16,0 27 16,0-26-16,0 26 15,0-1-15,-27 27 16,27 27-1,0-1 1</inkml:trace>
  <inkml:trace contextRef="#ctx0" brushRef="#br0" timeOffset="56395">33834 472 0,'0'-26'0,"26"52"62,-26 0-62,0 0 16,26 1-16,-26-1 0,0 26 0,0-26 16,0 0-16,0 1 15,0-1-15,0 0 16,0-52 15,0 0-31,0-1 0,0 1 16,-26 0-16,26 0 15,0-26-15,0-1 0,0 1 16,0-1-16,26 27 0,-26-26 16,26 26-16,0-27 15,-26 27-15,27 26 0,-1 0 16,0 0-1,52 79-15,-51-53 16,-27 0-16,26 26 0,-26-25 16,0-1-16,0 0 15,-26 0-15,-1-26 16,1 0-16,0 26 0,-26-26 16,26 0-16,-1 0 15,1-26-15,0 26 16,52 26 15,0 1-15,-26-1-16,27-26 0,-1 26 15,0 0 1,52 26-16,-51-25 0,-1-1 16,0-26-16,0 26 15,-26 0-15,26-26 16</inkml:trace>
  <inkml:trace contextRef="#ctx0" brushRef="#br0" timeOffset="56704">34436 577 0,'26'-53'16,"0"27"-16,0-26 0,1 26 15,-1-27-15,-26 27 16,26 0-16,-26 0 0,0-1 15,0 1-15,-26 26 16,0 0 0,-1 26-16,-25 1 15,26 25-15,0-26 16,-1 0-16,1 27 0,26-27 16,0 26-16,0-25 0,0 25 15,0-26-15,0 0 16,26 27-16,1-27 0,-1 0 15,0 0-15,0 0 16,27 1-16,25-27 16,-25 0-16,-27 0 15</inkml:trace>
  <inkml:trace contextRef="#ctx0" brushRef="#br0" timeOffset="56906">34462 577 0,'-26'0'0,"0"0"16,52 0 15,0 0-31,0 0 16,0 0-16,27 0 0,-27 0 16,0 0-16,27 0 15,-27 0-15,0 0 16,-52 0-1</inkml:trace>
  <inkml:trace contextRef="#ctx0" brushRef="#br0" timeOffset="57770">30037 1258 0,'0'-27'16,"0"1"0,0 52 30,0 1-30,0-1-16,0 0 16,0 0-16,26 26 15,0 79 1,0-78-16,-26-1 0,26 1 16,-26-27-16,0 26 15,27-26-15,-27 0 0,26-26 16</inkml:trace>
  <inkml:trace contextRef="#ctx0" brushRef="#br0" timeOffset="57993">29880 1598 0,'-27'-26'15,"1"26"-15,26 26 31,26 0-31,1 0 16,-1-26-16,0 27 16,26-1-16,-26 0 15,1 0 1,51 0-16,-52 0 0,1-26 16,-1 0-16,0 0 0</inkml:trace>
  <inkml:trace contextRef="#ctx0" brushRef="#br0" timeOffset="58222">30456 1624 0,'0'-26'15,"-27"26"17,1 26-17,0 0 1,0 1-1,-26 51 1,25-52-16,1 0 16,26 1-16,-26-27 15,26 26-15,-26 0 16</inkml:trace>
  <inkml:trace contextRef="#ctx0" brushRef="#br0" timeOffset="59454">29461 2567 0,'-27'0'16,"1"0"0,0 26 15,26 0-31,0 0 15,0 27-15,0-27 16,0 26-16,0 1 0,0-27 16,26 26-16,-26-26 0,0 27 15</inkml:trace>
  <inkml:trace contextRef="#ctx0" brushRef="#br0" timeOffset="59804">28885 2672 0,'-105'-27'0,"26"1"15,1 0-15,-1 26 0,27-26 16,26 0-16,-1-1 0,27 1 16,0 0-16,27 0 15,-1 0-15,26 26 0,53-26 16,-27 26-16,53-27 15,0 27-15,26 0 0,-26 27 16,26-1-16,-26 0 0,-26 0 16,0 26-16,-27 1 15,-51-1-15,-27 1 0,0-1 16,-53 0-16,-25 1 16,-27-1-16,0-26 0,-26 27 15,0-27-15,27 0 0,-1 0 16,0-26-16,53 26 15,-1-26-15,27 0 0,52-26 16</inkml:trace>
  <inkml:trace contextRef="#ctx0" brushRef="#br0" timeOffset="60162">30115 2619 0,'26'0'16,"1"-26"-16,-1 26 16,-26-26-16,26 26 15,-26-26-15,26 26 0,-26-27 16,-26 27-1,0 27 1,0-27-16,-27 26 16,27-26-16,-26 26 0,-1 0 15,27 27-15,-26-27 16,26 0-16,-1 0 0,27 26 16,0-25-16,27-1 0,-1 0 15,0 0-15,26 0 16,1-26-16,-1 27 0,0-27 15,1-27-15</inkml:trace>
  <inkml:trace contextRef="#ctx0" brushRef="#br0" timeOffset="60325">30141 2750 0,'-26'0'0,"0"0"15,0 0-15,52 0 31,0 0-31,0 0 16,1 0-16,25-26 0,-26 26 16,27 0-16,-1-26 15</inkml:trace>
  <inkml:trace contextRef="#ctx0" brushRef="#br0" timeOffset="60577">30718 2541 0,'0'-27'15,"-27"1"1,1 26 0,0 0-1,0 0-15,0 26 16,-1-26 0,-25 79-16,26-53 15,26 27-15,-26-27 0,26 26 16,0-26-16,26 0 15,0 1-15,0-1 0,0 0 16,27 0-16,-27-26 0,26 0 16,1 0-16,-1 0 15</inkml:trace>
  <inkml:trace contextRef="#ctx0" brushRef="#br0" timeOffset="60734">30665 2724 0,'-78'0'0,"51"0"16,54 0 0,-1 0-1,26 0-15,-26 0 0,27 0 16,25 0-16,-25 0 16</inkml:trace>
  <inkml:trace contextRef="#ctx0" brushRef="#br0" timeOffset="60947">31241 2514 0,'-26'0'0,"0"0"15,0 0 1,26 27 15,26-1-31,-26 0 16,0 0-16,26 0 0,-26 1 15,0-1-15,26 0 16,-26 0-16,0 0 0,0 0 16,0 1-16</inkml:trace>
  <inkml:trace contextRef="#ctx0" brushRef="#br0" timeOffset="61195">31294 2593 0,'0'-52'0,"-27"-1"15,27 1-15,-26 26 16,26 0-16,0-1 0,0 1 16,0 0-16,26 26 15,1 26 1,-1-26 0,79 79-1,-79-27-15,0-26 0,0 0 0,-26 1 16,0-1-16,-26 0 15,0-26-15,0 26 0,-1-26 16,-25 26-16,26-26 0,-27 0 16,27 0-16</inkml:trace>
  <inkml:trace contextRef="#ctx0" brushRef="#br0" timeOffset="61455">31791 2881 0,'0'-26'32,"26"26"-32,0 0 0,1-26 15,-1 26-15,26 0 16,-26 0-16,27-27 0,-27 27 15,0 0-15,0 0 0,1 0 16,-1 0-16,-26-26 16,-26 26-1</inkml:trace>
  <inkml:trace contextRef="#ctx0" brushRef="#br0" timeOffset="62245">32577 2331 0,'0'-26'16,"26"26"-16,-26-26 16,0 0-1,-26-1-15,-1 1 16,1 26 0,0 0-16,0 0 15,0 0-15,0 0 16,-1 26-16,1 1 0,0-1 15,26 0-15,-26 26 0,0-25 16,26 25-16,0 0 16,0 1-16,0-1 0,0-26 15,52 0-15,-26 27 16,0-27-16,27-26 0,-1 26 16,0-26-16,1 0 0</inkml:trace>
  <inkml:trace contextRef="#ctx0" brushRef="#br0" timeOffset="62431">32446 2541 0,'-26'26'16,"-1"-26"-16,1 0 0,52 0 31,1 0-31,-1 0 16,26 0-16,-26 0 0,27 0 15,-1 0-15,0 0 16,-25-26-16,25 26 0</inkml:trace>
  <inkml:trace contextRef="#ctx0" brushRef="#br0" timeOffset="62657">32943 2305 0,'-26'0'16,"26"26"15,-26 0-31,26 1 16,0-1-16,0 0 0,0 0 16,0 26-16,-26-25 15,26 25-15,0-26 0,0 0 16,0 1-16,0-1 0,26 0 15</inkml:trace>
  <inkml:trace contextRef="#ctx0" brushRef="#br0" timeOffset="63049">32943 2331 0,'-26'0'16,"26"26"-1,26 1 1,-26-1-16,26 0 16,1 0-16,-1 0 0,0 0 15,26 1-15,-25-1 0,-1 0 16,0 0-16,0-26 16,0 0-16,1 0 0,-1 0 15,0-26-15,-26 0 16,0 0-16,0-1 15,0 1-15,0-26 0,0 26 16,-26-27-16,26 27 16,0 0-16,-26-26 0,26 25 15,0 54 1,0-1 0,0 26-16,0-26 15,26 27-15,-26-27 16,0 26-16,26 1 0,-26-27 15,26 0-15,-26 0 0,0 0 16</inkml:trace>
  <inkml:trace contextRef="#ctx0" brushRef="#br0" timeOffset="63600">33415 2253 0,'-27'0'16,"1"0"15,52 0-15,1 0-16,-1-27 15,26 27-15,-26 0 0,27 0 16,-1 0-16,0 0 15,-25-26-15,25 26 0,-26 0 16,0 0-16,-52 0 31,0 0-31,0-26 0,0 26 16,-1 0-16,1 0 16,0 0-16,26 26 15,0 0 1,0 1-1,0 25-15,26-26 16,-26 0-16,0 27 16,0-27-16,0 26 0,0 1 15,26-27-15,-26 0 0,0 0 16,0 0-16</inkml:trace>
  <inkml:trace contextRef="#ctx0" brushRef="#br0" timeOffset="63843">33991 2200 0,'26'-26'16,"-26"52"15,0 0-31,0 1 0,0-1 15,0 0-15,0 26 0,0-25 16,26 25-16,-26-26 16,0 0-16,0 0 0,26 1 15,-26-1-15,0 0 16</inkml:trace>
  <inkml:trace contextRef="#ctx0" brushRef="#br0" timeOffset="64698">34253 2226 0,'-27'0'15,"27"-26"17,27 26-17,25 0-15,-26-26 16,26 26-16,1 0 0,-1 0 15,1 0-15,-1 0 16,0 0-16,-25 0 0,-1 0 16,0 0-16</inkml:trace>
  <inkml:trace contextRef="#ctx0" brushRef="#br0" timeOffset="64897">34462 2174 0,'-26'0'16,"26"26"-16,0 0 16,0 1-1,26-1-15,-26 0 16,0 0-16,0 0 0,26 1 16,-26-1-16,0 0 15,26 0-15,-26 0 0,0 0 16,27-26-16</inkml:trace>
  <inkml:trace contextRef="#ctx0" brushRef="#br0" timeOffset="65438">34802 2357 0,'0'-26'0,"0"-26"0,0 26 15,0-1-15,0 1 0,0 0 16,0 0-16,27 26 31,-27 26-31,0 0 0,26 0 16,-26 1-1,26-1-15,0 0 0,-26 0 16,26 0-16,1-26 16,-1 27-16,0-27 0,0 0 15,0-27-15,0 27 0,-26-26 16,27 0-16,-27 0 15,26 0-15,-26-1 0,0 1 16,0 0-16,0 0 16,0 0-16,-26 26 15,26 26-15,0 26 16,-27 1-16,27-1 16,-26 27-16,26-1 0,-26 1 15,26-1-15,-26 1 16,26-1-16,0-25 0,-26-1 15,26 0-15,0-25 0,0 25 16,0-26 0,-26-26-16,26-26 31,26 0-31,-26 0 16,26-1-16,0 1 15,-52 26 32,0 0-31</inkml:trace>
  <inkml:trace contextRef="#ctx0" brushRef="#br0" timeOffset="70001">27628 1362 0,'0'-26'32,"26"26"-32,-26-26 15,26 26 1,0 0-16,0 0 15,27-26 1,-27 26-16,26 0 0,27 0 16,-27 0-16,27 0 0,26 0 15,-27-26-15,27 26 16,-27 0-16,27 0 0,-26 0 16,-27 0-16,27 0 15,-53 0-15,26 0 0,-26 0 16,1 0-16,-54 0 31</inkml:trace>
  <inkml:trace contextRef="#ctx0" brushRef="#br0" timeOffset="71435">29251 3221 0,'-26'0'79,"52"0"-48,0 0-31,0 0 0,27 0 15,25 0-15,1 0 0,26 0 16,-1 0-16,27 0 16,0 0-16,-26 0 0,0 0 15,0 0-15,-27 0 16,-26 0-16,1 0 0,-1 0 16,-26 0-16,-52-26 46,0 26-30,0 0-16</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3-03T16:13:34.618"/>
    </inkml:context>
    <inkml:brush xml:id="br0">
      <inkml:brushProperty name="width" value="0.05" units="cm"/>
      <inkml:brushProperty name="height" value="0.05" units="cm"/>
      <inkml:brushProperty name="color" value="#ED1C24"/>
      <inkml:brushProperty name="fitToCurve" value="1"/>
    </inkml:brush>
  </inkml:definitions>
  <inkml:trace contextRef="#ctx0" brushRef="#br0">20299 1717 0,'0'-21'15,"21"21"1,-42 0 62,21 21-62,-21-21-16,21 22 15,-22-1 1,1 21-16,21-21 16,-21 43-16,0-22 0,21 0 15,0 1-15,21-1 16,-21-21-16,21 21 0,22 1 15,-22-22-15,21 0 16,0 0-16,22 1 0,-22-1 16,22-21-16,-1 0 0,1 0 15,-1 0-15,1 0 16,20-21-16,-20 21 0,21-22 16,-22 22-16,0-21 15,1 0-15,-22 21 0,22-21 16,-22 0-16,0 21 0,-20-22 15,-1 22-15,21 0 16,-21 0-16,1 0 16,-1 22-16,0-22 15,0 21-15,0 0 16,0 0 0,85 43-16,-42-43 15,-1 0-15,22 0 0,0-21 16,-1 21-16,43 0 15,0-21-15,0 0 16,0 0-16,0 0 0,0 0 0,-21 0 16,0 0-16,0-21 15,-43 0-15,22 0 0,-22 0 16,-20 0-16,20 0 16,-20-1-16,20-20 0,-21 21 15,-21 0-15,22-1 0,-22 22 16,0-21-1,22 21-15,-22 0 16,0 0 0,0 21-16,21 1 15,1-1-15,-1-21 16,22 21-16,20-21 16,1 21-1,211-21-15,-190 0 0,0-21 16,-21 0-16,-1 21 15,1-21-15,-22-1 0,1-20 16,-22 21-16,22 0 16,-22-21-16,-21-1 0,0 1 15,1-1-15,-22 1 0,21 0 16,-21 0-16,0-1 16,0 1-16,-21 21 0,21-1 15,-22 22 1,22 22-1,0-1 1,22 0-16,20-21 16,-21 21-16,21-21 0,1 21 15,-1-21-15,0 0 16,22-21-16,-22 0 0,0 0 16,22 0-16,-22-22 15,1 1-15,-22-21 0,0 20 16,0-42-16,-21 22 0,-21-22 15,0 22-15,0-22 16,-43 1-16,22 20 0,-43 0 16,1 1-16,-1 21 0,0-1 15,-21 22-15,0 0 16,22 21-16,-1 0 0,0 0 16,1 21-16,20-21 0,1 21 15,20-21-15,22 22 16,0-22-16,0 0 0,0 21 15,21-42 1,21 21-16,0-22 16,0 1-1,-21-21-15,0-43 16,0 64 0,-42-21-16,21 21 0,-43-22 15,1 22-15,-1-21 0,-20 20 16,-22 1-16,0 0 15,0 0-15,-127 0 16,127 21-16,1 0 0,20 0 16,21 21-16,1-21 15,0 21 1,-1 0-16,43-21 0,0 21 0,-1-21 62,22-21-62,-21 21 16,0-21-16,-21 21 0,0 0 16,-22-21-16,0 21 15,-20 0-15,-1 0 0,-21 0 16,1 0-16,-1 21 16,0-21-16,-85 21 15,107 0-15,-1 1 0,21-1 16,22 0-16,0 0 15,0 0-15,20 1 0,22 20 32,0-21-32,0 0 0,0 0 15,0-42 17,-21 21-32,0-21 0,0 21 15,0-21-15,-22 0 16,1 0-16,-21 21 0,-1-22 15,-21 1 1,-84 21-16,63 0 0,0 21 16,0 1-16,-20-1 0,20 0 15,0 0-15,21 21 16,0 1-16,22-22 0,0 21 16,20-21-16,1 22 15,-1 20 1,22-42-16,21 22 0,0-22 0,0 21 15,0-21-15,21 1 16,1-22-16,20 21 16,-21-21-16,22 0 0,-22 0 15,0-21-15,0 21 16,0-22 0,-21-20-16,0 21 0,-21 21 0,0-21 15,-21 21-15,-1-22 16,1 22-16,-1 22 15,-20-22-15,0 42 0,20-21 16,-20 22-16,20-1 0,1 0 16,0 22-16,21-22 15,-22 0-15,22 22 0,0-22 16,21 0-16,-21 1 0,21-1 16,-22 1-16,22-1 15,0-21-15,0 21 0,22-21 16,-22 1-16,0-1 15,21 0-15,-21 0 0,21 0 16,0 1-16,0-22 16,-21 21-1,22-21-15,-1 0 16,0 0-16,0 0 0,0 0 16,0 0-16,0 0 15,1 0-15,-1 0 0,21 0 16,-21 0-16,1 0 15,-1 0-15</inkml:trace>
  <inkml:trace contextRef="#ctx0" brushRef="#br0" timeOffset="864">20320 1738 0,'-21'0'31,"-1"21"-15,22 0 0,-21-21-16,21 21 15,0 0 1,21-21-16,-21 21 16,22-21-16,-1 0 15,0 0 1,21-21-16,-20 21 15,-22-21-15,21 21 16,-21-21-16,-21 0 31,-1 21-31,1-21 0,0 21 16,-21 0-16,-1 0 0,22 0 16,-21 0-16,0 0 15,-1 0-15,22 0 0,-21 0 16,42 21-16,-22-21 15,1 0-15,0 0 0,42 0 32,0 0-17,1 21-15,-1-21 16,0 0 0</inkml:trace>
  <inkml:trace contextRef="#ctx0" brushRef="#br0" timeOffset="1068">19981 1802 0,'-21'0'15,"0"0"1</inkml:trace>
  <inkml:trace contextRef="#ctx0" brushRef="#br0" timeOffset="3625">22796 892 0,'0'-21'0,"-21"21"47,21 21-47,-21 0 15,0 21-15,0-21 16,0 22-16,-22-1 16,1 1-16,-1 20 0,1-21 15,-21 22-15,-1-22 16,22 22-16,-22-22 0,-63 64 31,85-64-31,21-21 0,0 1 16,-1-1-16,1-21 0,21 21 15,-21-21-15,21 21 16,21-21 109,0 0-94,1 0-31,-1 0 16,0 0-16,21 0 0,1 21 15,-1-21-15,0 0 16,1 0-16,20 0 0,-20 0 16,-1 0-16,0 0 15,-21 0-15,43 0 16,-43 0-16,-21-21 109,0 0-93,21 21-16,-21-21 16,21 0-1,-21-1 1,22 22-1,-22-21 1,21 21 0,-21-21-1,0 0 1,21 0 0,-21-1-16,21 1 0,0 0 15,-21-21 1,64-22-16,-43 1 0,0 20 15,21 1-15,-20-21 0,20-1 16,-21 22-16,21-1 16,-21 1-16,22-21 15,-22 42-15,-21-1 0,21 22 16,-21-21-16,21 21 16,-21-21-1,-21 21 141,0 0-140,0 0-16,0 0 0,-1 0 16,-20 0-1,-21 0-15,20 0 16,22 21-16,0-21 16,0 0-16,42 0 78,0 0-63,0 0 1,1 0-16,-1 0 16,0 0-16,0 0 15,0 0 1,0 0-16,0 0 0,-21 21 0,0 1 15,-21-22 1,21 21-16,-21 0 0,0 0 16,0-21-16,0 21 15,0-21-15,-1 21 0,1-21 16,0 0-16,0 0 0,0 0 16,21-21-1,21 0 1,0 21-16,-21-21 15,21 0-15,0 0 0,1 21 16,-1-22-16,0 22 16,0-21-16,0 21 0,-21 21 15,0 1 1,0-1-16,-21 0 16,0 0-16,-21 21 15,20-21-15,1 1 0,0-22 16,0 0-16,21 21 15,-21-21-15,21-21 16,0-1 0,0 1-16,21 0 15,-21-21-15,21 21 0,0 0 16,0-1-16,22 1 16,-22 21-1,0 0-15,-21 21 16,0 1-1,-21-1 1,0 0-16,0 0 0,-1 0 16,1-21-16,0 21 0,-21 0 15,20-21 1,1 0-16,42-21 31,1 0-31,-1 21 16,21-21-16,-21 0 0,22 0 15,-22 0-15,0 21 16,21-22-16,-21 22 16,-21 22-16,0-1 0,-21 0 15,0 0-15,-21 0 16,21 0-16,-22 0 0,-20 1 16,20-1-1,22-21-15,0 0 0,-21 0 16,42-21-16,0-1 15,21 1 1,0-21-16,0 21 0,22 0 16,-22 0-16,21-1 15,-21 1-15,22 0 0,-22 21 16,0 0-16,0 0 0,-21 42 31,0 1-31,0-22 0,0 21 16,-21-21-16,0 0 15,21 1-15</inkml:trace>
  <inkml:trace contextRef="#ctx0" brushRef="#br0" timeOffset="3992">22564 469 0,'0'-22'16,"0"44"-1,0-1 1,21 0-16,-21 0 16,21 0-16,-21 0 0,0 0 15,21 1-15,-21-1 0,0 0 16,21-21-16</inkml:trace>
  <inkml:trace contextRef="#ctx0" brushRef="#br0" timeOffset="4196">22818 532 0,'0'-21'16,"0"42"15,0 0-15,0 0-16,0 0 15,0 1 1,22-22-16</inkml:trace>
  <inkml:trace contextRef="#ctx0" brushRef="#br0" timeOffset="4368">22923 532 0,'22'-21'16,"-22"42"15,-22 0-31,22 0 16,-21 0-1,21 1-15,0-1 0,-21 0 16,21 0-16</inkml:trace>
  <inkml:trace contextRef="#ctx0" brushRef="#br0" timeOffset="4565">23177 595 0,'0'-21'0,"0"0"31,0 42-16,-21-21-15,21 21 16,-21-21-16,21 22 0,0-1 16,-21-21-16,21 21 15,0 0-15</inkml:trace>
  <inkml:trace contextRef="#ctx0" brushRef="#br0" timeOffset="4729">23474 574 0,'-22'0'16,"1"22"-1,0-22-15,0 21 16,0-21-16,0 21 16,0-21-16,-1 0 0,22 21 15</inkml:trace>
  <inkml:trace contextRef="#ctx0" brushRef="#br0" timeOffset="4819">23452 701 0,'-21'22'15,"0"-1"1,0 21-16,0-21 0</inkml:trace>
  <inkml:trace contextRef="#ctx0" brushRef="#br0" timeOffset="8492">21145 2416 0,'0'-21'16,"0"42"-1,-21-21-15,0 21 16,0 0-16,0 0 0,21 0 16,-21 22-16,21-22 15,0 21-15,0 22 0,0-1 16,0 1-16,0 21 16,0-1-16,0 22 0,0 0 15,0 21-15,0 0 0,0 0 16,0 21-16,0-21 15,21 21-15,-21-21 0,0 21 16,0-42-16,21 21 16,-21-21-16,0 0 0,21-22 15,-21 1-15,21 0 0,-21-22 16,21 1-16,-21-1 16,21-20-16,-21 20 15,0-42-15,0-42 16</inkml:trace>
  <inkml:trace contextRef="#ctx0" brushRef="#br0" timeOffset="8863">20722 5041 0,'-21'0'0,"21"21"31,21-21-31,-21 21 0,21-21 16,0 21-16,-21 0 0,21 21 15,1-20-15,-1 20 16,0 0-16,21-20 0,-20-1 16,-1 21-16,21-21 15,-21-21-15,0 0 0,22 0 16,-22 0-16,21-21 0,1 0 15,-22-21-15,21 20 16,-21-20-16,0 21 0,22-22 16,-43 22-16,21 0 0,0 0 31,-42 42-31,0 0 16,-1 22-16,-20-22 15,0 42-15,0-20 0,-1 20 16,1 1-16</inkml:trace>
  <inkml:trace contextRef="#ctx0" brushRef="#br0" timeOffset="10927">22014 6395 0,'21'-42'0,"0"21"0,-21-1 15,0 1 1,-21 0-16,0 21 0,0 0 16,-21 21-1,21 0-15,-22 22 0,22-22 0,0 21 16,-22 1-16,43 41 15,0-63-15,22 22 16,20-22-16,0 21 0,22-20 16,-1-22-16,1 0 0,21 0 15,-1-22-15</inkml:trace>
  <inkml:trace contextRef="#ctx0" brushRef="#br0" timeOffset="9672">19066 6787 0,'0'-42'16,"0"21"-16,0-21 0,0 20 15,0 1-15,0 0 16,21 42 0,-21 0-16,0 1 0,21 41 15,-21-21-15,0 22 16,22 21-16,-22-22 0,0 0 15,21 1-15,-21 0 16,0-22-16,0 0 0,0-21 16,0 0-16,-21-63 15,21 0 1,-22 0-16,22-22 0,-21-21 16,0-20-16,21-1 0,-21 0 15,21-21-15,0 21 16,21 0-16,0 21 0,0 22 15,22 0-15,20 20 16,1 1-16,-1 21 0,22 21 16,-1 0-16,-20 0 0,0 21 15,-22 0-15,0 21 16,0 22-16,-42-22 16,-21 0-16,-21 1 15,0-1-15,-1 1 0,-20-1 16,20-21-16,1 21 0,0-21 15,0-21-15,20 22 16,44-1 0,20-21-16,21 0 15,1 21-15,21 0 0,-1 0 16,1 1-16,0 20 0,-1 0 16,-20 0-16,-22 1 15,-21-1-15,0 1 0,-42-1 16,-21 0-16,-1-21 15,-20 0-15,-22 1 0,1-1 16,-22 0-16,21-21 0,0-21 16,22 0-16,0-1 15,41-20-15</inkml:trace>
  <inkml:trace contextRef="#ctx0" brushRef="#br0" timeOffset="10078">20701 6564 0,'0'-21'0,"-21"0"0,-1 0 0,-20-21 16,0 21-16,0-1 16,-86 1-1,86 21-15,21 21 0,-64 64 31,64-43-31,21 1 0,0-1 16,0 0-16,0 1 16,21-22-16,1 0 0,-1 0 15,0 0-15,21-21 16,-21 0-16,22 0 0,-22-21 16,21 0-16,-21 0 0,22 0 15,-22 0-15,0-1 16,0 1-16,0 21 0,-21-21 15,21 21 1,-21 21-16,0 43 16,0-22-16,0-21 15,0 21-15,0-20 16,0-1-16,22 0 0</inkml:trace>
  <inkml:trace contextRef="#ctx0" brushRef="#br0" timeOffset="10359">21040 6628 0,'42'-42'16,"-21"-1"-16,0 1 0,0 0 16,0 21-1,1-43-15,-44 64 16,1 0-16,0 0 16,0 21-16,0 0 0,0 1 15,0-1-15,21 0 16,-22 0-16,22 21 0,0-21 15,22 1-15,-22-1 16,21 0-16,21 21 16,-21-20-16,0-1 15,-21 0-15,21 0 0,-21 0 16,0 0-16,-21 0 16,0-21-16,0 22 15,-21-22-15,-1-22 16</inkml:trace>
  <inkml:trace contextRef="#ctx0" brushRef="#br0" timeOffset="10554">21336 6437 0,'21'0'0,"21"0"0,-42 22 15,0-1 1,0 0-16,21 21 15,-21-20-15,0 20 0,0 0 16,0 0-16,0 1 16,22-22-16,-22 21 0,0-20 15</inkml:trace>
  <inkml:trace contextRef="#ctx0" brushRef="#br0" timeOffset="10687">21399 6205 0,'0'-43'0,"0"22"16,0 0 0,0 0-16,0 42 0,0 0 15,0 0-15,22 22 0,-22-22 16</inkml:trace>
  <inkml:trace contextRef="#ctx0" brushRef="#br0" timeOffset="11954">20383 7940 0,'43'-21'0,"-1"-42"0,0 20 0,-20 22 16,20-21-16,-21-1 0,21 1 16,-21 0-16,1-43 15,-22 64-15,0 0 16,-43 0-16,1 21 15,0 0-15,-22 21 0,1 0 16,-22 21-16,22 1 16,-1 20-16,0-21 0,22 22 15,21-22-15,0 22 0,21-22 16,42 0-16,0 22 16,43-22-16,84 43 15,-63-43-15,-21 1 0,0-22 16,-1 21-16,-20 22 15,-85-43-15,-22 0 16,-20 0-16,-22 0 16,-21 0-16,0 1 0,-20-22 15,20 0-15,0 0 0,21 0 16,22-22-16,20-20 16,22 0-16</inkml:trace>
  <inkml:trace contextRef="#ctx0" brushRef="#br0" timeOffset="12176">20912 7644 0,'43'-42'0,"20"-1"31,-41 22-31,-22 42 31,-22 0-15,22 64-16,0-42 0,0 20 15,0 0-15,0 1 16,0 0-16,0-1 0,22 0 16,-22 1-16,21-22 0,-21 1 15,21-22-15</inkml:trace>
  <inkml:trace contextRef="#ctx0" brushRef="#br0" timeOffset="12609">21272 7919 0,'22'-21'0,"-22"0"16,0 0-16,21 0 0,-21 42 125,0 0-109,-21 0-1,-1 0-15,1-21 16,-42 42-16,20-20 0,22-1 16,-21 0-16,0 0 15,20 0-15,1-21 0,0 22 16,42-22 15,0-22-31,22 22 0,-1 0 16,-21 0-16,21 0 15,1 22-15,-1-1 0,1 0 32,-22 0-32,0 0 0,21 21 0,-21-20 0,0-1 15,1 0-15,-22 0 0,21 0 16</inkml:trace>
  <inkml:trace contextRef="#ctx0" brushRef="#br0" timeOffset="13278">21590 7665 0,'-21'-42'15,"0"21"-15,21-22 16,-22 43-16,22-21 0,0 42 15,22-21 1,-22 21-16,0 1 16,21-1-16,-21 0 0,21 21 15,-21-20 1,21-1-16,-21-42 62,0-1-30,0 44-1,0-1 31,21-21-46,0 0 0,0 21-16,1-21 15,-1 0-15,0 0 0,0 0 16,22 0-16,-22 0 0,0 0 16,0-21-16,0 0 15,0 21-15,-21-22 0,21 1 16,-21 0-16,0 0 15,-21 0-15,0 21 16,0 0-16,-21 0 0,21 21 16,-22 0-16,1 0 15,-1 22-15,22-1 0,-21 0 16,21 0-16,21 22 0,0-22 16,0 22-16,21-22 15,21 0-15,1-20 0,-1 20 16,22-21-16,-1-21 15,0 0-15,1 0 0,0-21 16,-1-21-16,0-1 16</inkml:trace>
  <inkml:trace contextRef="#ctx0" brushRef="#br0" timeOffset="13451">22331 7665 0,'-21'-85'0,"-1"1"16,1 20-16,-21 1 0,42 20 15,-21 1 1,-1 0-16,22 63 0,0 0 15,0 21-15,0 1 0,0 20 16,22 1-16,-22-1 16,21 1-16,0 21 0,0-22 15,-21 0-15,21-20 16,1-1-16,-22 1 16,21-22-16</inkml:trace>
  <inkml:trace contextRef="#ctx0" brushRef="#br0" timeOffset="14192">22648 7580 0,'0'-21'15,"21"21"1,-21 21 0,0 1-16,0-1 15,-21 0-15,21 0 16,0 22-1,0 62-15,21-84 16,1 1-16,-22-1 0,42 0 16,-21 0-16,21-21 0,-21 0 15,22 0-15,-1 0 16,-21-21-16,1 0 0,-1 0 16,0-22-16,-21 1 15,0 0-15,-21 21 0,0-22 16,-1 22-16,-20 0 0,21 0 15,-22 21-15,1 0 16,21 21-16,0-21 0,0 21 16,0 0-16,21 0 15,0 1-15,0-1 0,21 0 16,0 0-16,0-21 0,42 0 16,-41 0-1,-1 0-15,21-21 0,-21 21 16,-21-21-16,22 0 0,-1-1 15,-21-20-15,21 21 16,-21 0-16,21-43 16,0 64-1,0 21-15,-21 0 16,21 1-16,1 20 0,-22-21 16,21 22-16,0-1 15,0 0-15,0-21 0,-21 0 16,22 1-1,-1-1-15,0-21 16,-21-21 0,21-1-16,-21 1 0,21-21 15,0 21-15,0-21 0,-21 20 16,22-20-16,-1 21 16,0 21-16,0 0 15,0 0-15,1 21 0,-1 0 16,0 22-16,0-22 15,0 21-15,0-21 0,0 0 16,1 0-16,-22 1 16,21-1-16,0-21 0,0 0 15,0-21 1,22-1-16,-22 1 0</inkml:trace>
  <inkml:trace contextRef="#ctx0" brushRef="#br0" timeOffset="14733">21145 9231 0,'0'-22'15,"0"1"-15,0 0 16,0 42 0,0 0-16,-21 1 15,21 41-15,0-21 0,0 22 16,0-1-16,0 22 16,21 0-16,-21-1 0,0 43 15,-21-63 1</inkml:trace>
  <inkml:trace contextRef="#ctx0" brushRef="#br0" timeOffset="15225">20637 9401 0,'-84'-85'0,"-1"22"16,22-22-16,-22 0 16,42 1-16,1-1 0,21 0 15,42 1-15,21-22 0,22 21 16,42-21-16,21 22 16,42 20-16,1 22 0,41 21 15,1 21-15,-1 21 0,1 42 16,-42 22-16,-1 21 15,-42 21-15,-64-21 0,-20 21 16,-65 0-16,-168 106 16,42-128-1,-233 65-15,169-107 16,1-21-16,-1-20 0,42-1 16,22-21-16,42-43 0,64 1 15,21-21-15,42-1 16,43 1-16,20-1 0,43 1 15,0-1-15,21 22 16,22 42-16,-22 0 0,0 42 16,0 1-16,0 41 0,-20 1 15,-23 0-15,-20 20 16,-21 1-16,-22-21 0,0-1 16,-21-20-16,-21-22 15,0-20-15</inkml:trace>
  <inkml:trace contextRef="#ctx0" brushRef="#br0" timeOffset="16413">22691 9358 0,'0'22'16,"0"-1"-1,21-42 16,0 21-15,0 0-16,0-22 0,0 22 16,0 0-16,1-21 15,-1 21 1,0-21-16,0 0 0,-21 0 0,21 21 16,-21-21-16,0 0 15,0-1-15,0 1 0,0 0 16,-21 0-16,21 0 15,-21-1-15,0 1 0,0 21 16,-1 0-16,-20 0 0,21 21 16,-21 1-16,21-1 15,-1 21-15,1-21 0,0 22 16,0-1-16,21-21 16,21 21-16,0-20 0,0-1 15,22 0-15,-1 0 0,21-21 16,1 0-16,0 0 15,-1 0-15,0-21 0,-20 0 16,20 0-16,-20-1 16,-22 1-16,0-21 0,0 21 15,-21-21-15,0-1 0,-21 1 16,0-1-16,0 22 16,-22-21-16,22 21 0,0 0 15,0 0-15,-22 21 16,22 21-16,21 0 0,-21 0 15,0 0-15,0 21 16,21 1-16,-21-1 16,21-21-16,0 22 0,21-22 0,-21 0 15,21 0-15,0 0 16,0-21-16,0 0 0,1 0 16,-1-21-16,0 21 0,0-21 15,0-21-15,1 21 16,-22-1-16,21 1 0,-21 0 15,0-21 1,0 20-16,-21 22 0,21 22 16,0-1-1,0 0-15,0 21 16,0-20-16,21 20 0,-21-21 16,21 0-16,21 0 15,-21 0-15,22-21 0,-1 0 16,0 0-16,1 0 0,-1-21 15,21 0-15,-20 21 16,-1-21-16,1 0 0,-22 0 16,21 0-16,-21-1 15,21 1-15,1-64 16,-22 64-16,0 0 16,0 0-1,-21 0-15,0 0 16,-21 21-16,0 0 15,-21 0-15,-1 21 0,1 0 16,-43 0 0,43 0-16,0 0 0,20 1 15,1-1-15,0 0 0,21 0 16,21 0 0,0-21-16,1 0 15,20 0-15,0 0 0,22-21 16,-22 0-16,22 0 15,-1 0-15,-20-1 0,-1 1 16,0-21-16,0 0 0,-20-1 16,-22 1-16,0 0 15,0-22 1,-43-63-16,43 85 16,-21 21-16,0 21 0,0 21 15,21 0 1,0 21-16,0 22 0,0-22 15,0 22-15,0-1 0,21-20 16,0-1-16,21 0 16,-20 0-16,20 1 0</inkml:trace>
  <inkml:trace contextRef="#ctx0" brushRef="#br0" timeOffset="16889">24426 9020 0,'0'-42'16,"0"-1"-16,0 1 0,0-1 15,0 22 1,0-21-16,0 21 0,-21 21 16,21 21-16,-21 0 0,21 21 15,0 1-15,0-1 16,0 1-16,0-1 0,0 0 16,21-21-16,0 0 0,0 1 15,22-1-15,-22-21 16,21 0-16,0-21 15,-20-1-15,20 1 0,-21 0 16,22-21-16,-22 21 0,0-22 16,-21 1-16,0 21 15,0 0-15,0-1 16,0 44-16,0 20 0,0 85 16,0-42-16,21 21 15,0-1-15,21 1 16,-20 0-16,-1 0 0,0-21 15,0-1-15,-21-20 16,0-1-16,-42-42 0,-1 1 16,1-22-16,-21-22 15,-1-20-15,-21 0 0,22-22 16,21-20-16,42 20 0,0-21 16,21 22-16,21-1 15,43 1-15,84-1 16,-63 43-16,-21 21 0,-1 0 15,-20 21-15,-22 0 16</inkml:trace>
  <inkml:trace contextRef="#ctx0" brushRef="#br0" timeOffset="18300">23093 5208 0,'-21'-21'0,"-1"0"0,-20-1 15,-22 22-15,1 0 0,-22 0 16,-42 0-16,0 22 16,0-22-16,-42 21 0,0 0 15,-43 0-15,0 0 16,-21 0-16,1 0 0,-22 1 16,-22 20-16,1-21 0,0 22 15,0-1-15,0 0 16,21 0-16,0 22 0,21-22 15,0 22-15,43-22 0,-1 0 16,43 1-16,21-1 16,0-21-16,42 22 0,22-22 15,20 0-15,1 0 16,42 0-16,0 0 0,21 22 16,0-1-16,1 1 15,20-1-15,0 21 0,1 22 16,-1 0-16,0 20 0,1 23 15,-1-2-15,-21 23 16,0-1-16,22 169 16,-22-147-16,0-1 15,0 22-15,0-1 0,0-21 16,22 22-16,-22-22 0,0 0 16,22-20-1,-22 20-15,-21-21 0,21-21 0,0 21 16,-21-21-16,21 21 15,-21-42-15,21 21 0,0-21 16,22-21-16,-1-1 0,1 1 16,-1-42-16,21 20 15,1-21-15,-1 1 16,1-22-16,20 0 0,1 0 16,21-21-16,0 21 0,21-21 15,0 0-15,42 0 0,22 0 16,20 0-16,22-21 15,42 21-15,22 0 0,20-21 16,22 0-16,21 21 16,-22-21-16,43 21 0,-21-22 15,0 22-15,0 0 0,0 0 16,0 0-16,-22 0 16,1 0-16,0 0 0,-22-21 15,0 21 1,255-21-16,-318 0 0,-21 0 15,-22 0-15,-20 0 16,-64-1-16,0 1 0,-64-21 16,1-1-16,-43 22 0,-21-21 15,-21-21-15,-21 20 16,-22-20-16,1 20 0,-1-20 16,1-1-16,-1-20 0,1 20 15,20-20-15,-20-1 16,20-21-16,-20 0 0,21-21 15,-1 0 1,1-21-16,0-21 0,-1-1 0,22-20 16,-21-22-16,21 0 0,21 1 15,0-22-15,0 0 16,21 0-16,0 1 0,0 20 16,21 21-16,-20 1 0,-22 21 15,0 41-15,0 2 16,-22 20-1,-104-106-15,62 170 0,0-1 16,22 22-16,-21 0 16,20 21-16,1 0 0,0 0 15,-22 0-15,1 0 16,-22 21-16,-21 0 0,-42-21 16,-21 21-16,-43 1 15,-21-22-15,-42 21 0,-21-21 16,-22 0-1,-719 0-15,719 0 16,1 0-16,42 21 0,21 0 16,42-21-16,43 21 15,42 1-15</inkml:trace>
  <inkml:trace contextRef="#ctx0" brushRef="#br0" timeOffset="19076">22458 3665 0,'0'-22'0,"-22"22"16,22-21-16,-21 0 15,0 21-15,21 21 16,0 0-16,0 1 15,0 20-15,0 0 16,21 1-16,-21 20 0,21 1 16,-21-1-16,22 1 15,-22-1-15,0-21 0,21 1 16,-21-1-16,0-21 0,0 1 16</inkml:trace>
  <inkml:trace contextRef="#ctx0" brushRef="#br0" timeOffset="19553">22543 3262 0,'-21'-42'0,"0"-21"16,-21 20-16,-1 22 0,1 0 15,-22 21-15,1 21 0,-22 0 16,1 1-16,-22 41 15,21 0-15,0 1 0,1 21 16,20 20-16,1 23 0,20-23 16,43 22-16,0 0 15,22 0-15,20 0 0,22-21 16,20 0 0,128 42-16,-106-84 0,21-22 15,0 0-15,127-21 16,-148-21-16,-1-21 15,1-21-15,0 0 0,-43-22 16,22 1-16,-42-43 16,-1 0-16,0 0 0,-42-42 15,0 21-15,-21-21 0,-21 21 16,-1 0-16,-20 0 16,-22 21-16,1 21 0,-22 22 15,0-1-15,0 43 16,0-21-16,22 42 0,-22-21 15,42 21 1,-42 0-16,85 21 0,0-21 16,21 21-16,-21 0 0,21 0 15</inkml:trace>
  <inkml:trace contextRef="#ctx0" brushRef="#br0" timeOffset="26159">19770 11094 0,'0'-42'0,"0"21"16,-22 21-16,1 0 15,0 42 1,0-21-16,-22 22 16,22-1-16,-21 21 0,0 1 15,21-1-15,-22 22 0,22 0 16,0-1-16,0-20 16,-1 20-16,22-20 0,0 0 15,0-22-15,22 21 16,-1-20-16,42 20 15,-20-63-15,-22 0 0,42 0 16,-20-21-16,-1 0 16,0-22-16,1 1 0,-1-21 15,-21-1-15,0-21 16,-21 1-16,0-1 0,-21 0 16,0 1-16,-21 20 0,21 1 15,-22 20-15,-20 22 16,20 21-16,1 0 0,0 21 15,-1 1-15,1-1 0,21 21 16,0 1-16,21-1 16,21 0-16</inkml:trace>
  <inkml:trace contextRef="#ctx0" brushRef="#br0" timeOffset="26714">20045 11687 0,'21'0'0,"-21"-21"0,21 21 16,-21 21-1,0 0 1,0 21-16,0-20 0,-21 20 16,21 0-16,-21 22 15,21-22-15,0 0 0,42 64 31,0-85-31,-21-21 0,43 21 16,-22-21-16,1-21 16,-1 0-16,-21-21 15,0 21-15,0-43 0,1 22 16,-1-22 0,-21 22-16,0 0 0,0-1 0,21 1 15,-21 21-15,0 0 0,0 42 16,0 0-1,0 0-15,0 22 0,0-1 16,0 0-16,0 0 16,0 1-16,0-1 0,21 1 15,0-22-15,1 0 0,-1 0 16,21 0-16,-21-21 16,0 0-16,22-21 0,-22 0 15,0 0-15,0-22 0,0 1 16,-21 0-16,0-22 15,-21 22-15,21-22 0,-21 22 16,0 0-16,0-1 16,-1 22-16,1 21 0,0 0 15,0 21-15,21 64 32,0-64-32,0 0 0</inkml:trace>
  <inkml:trace contextRef="#ctx0" brushRef="#br0" timeOffset="27079">20955 11666 0,'21'0'0,"-21"-22"16,0 1-16,0 0 15,21 21-15,0 21 16,-21 22-1,21-22 1,-21 21-16,0-21 0,22 22 16,-22-1-16,0-21 15,0 43-15,0-43 16,0 0-16,0-42 31,0 0-31,0-1 0,21-20 16,0 21-16,0-21 0,0-1 15,1 1-15,-1 21 16,0 0-16,0 21 0,21 0 16,-21 0-1,22 42-15,-22-21 0,0 22 16,-21-22 0,21 21-16</inkml:trace>
  <inkml:trace contextRef="#ctx0" brushRef="#br0" timeOffset="27317">22098 11306 0,'0'-43'0,"0"22"15,0 42 1,-21 22-16,21-1 15,0 1-15,-21 20 0,21 0 16,0 1-16,-22 63 16,22-64-16,-21-20 15,21-1-15,0 1 0,-21-22 16</inkml:trace>
  <inkml:trace contextRef="#ctx0" brushRef="#br0" timeOffset="27673">22034 11390 0,'22'-63'0,"-22"21"16,21-1-16,-21 22 0,0 0 15,0 42 1,0 22-16,0-22 16,0 21-16,21 21 0,-21-20 0,21 20 15,0-20-15,21 20 16,-20-21-16,20 1 0,0-22 15,1 21-15,-1-20 0,0-22 16,1 0-16,-1 0 16,0 0-16,-20-22 0,-1-20 15,0 0-15,0-22 16,-21 1-16,0-1 0,0-21 16,0 22-16,0 0 0,0-1 15,0 22-15,0 20 16,0 1-16,0 42 15,0 1-15,0 20 16,0 0-16,-21 64 16,21-42-16,-21-22 0,21 22 15</inkml:trace>
  <inkml:trace contextRef="#ctx0" brushRef="#br0" timeOffset="28068">23156 11602 0,'21'-21'0,"0"-21"16,-21-1-16,0 1 15,0 0-15,0 21 0,0-1 16,-21 1-16,21 0 0,-21 21 16,0 0-1,-42 42-15,41-20 0,1 20 16,-21 0-16,21 0 15,-1 1-15,1-1 0,0 1 16,21-22-16,0 21 0,0-21 16,0 0-16,21-21 15,0 21-15,1-21 0,-1 0 16,0-21-16,0 21 16,22-21-16,-22 0 0,0 0 15,21 0-15,-21 0 0,0-22 16,-21 22-16,22 21 15,-1-21-15,0 21 16,-21 21-16,0 0 16,0 0-16,0 22 15,0-22 1,0 0-16,0 21 0,0-21 0</inkml:trace>
  <inkml:trace contextRef="#ctx0" brushRef="#br0" timeOffset="28795">23580 11433 0,'0'-21'0,"-22"-1"16,22 44 0,0-1-1,0 0-15,0 0 16,0 0-16,0 1 0,22-1 15,-22 21-15,0-21 0,0 0 16,0 0 0,0 1-16,0-44 31,21 1-15,0-21-16,-21 21 0,21-21 15,0-1-15,0 1 16,0-1-16,1 1 0,-1 21 15,-21 0-15,21 21 16,-21 21-16,0 42 16,0-20-16,0-1 0,0 1 15,0-1-15,0 0 16,0-21-16,0 22 0,21-22 16,0 0-1,1-21-15,-1-21 16,0 0-16,0 21 0,0-43 15,0 22-15,0 0 16,1-21-16,-1 21 0,0-1 16,-21 1-16,21 0 0,-21 42 31,21 0-31,-21 1 0,0-1 16,22 0-16,-22 0 15,21 21-15,0-21 0,0 1 16,0-22-16,21 21 15,-20-21-15,20 0 0,0 0 16,1 0-16,-1-21 0,-21 21 16,21-43-16,-20 22 15,-1-21-15,-21 21 0,0-22 16,0 1-16,-21 0 16,21 20-16,-22 1 0,1 0 15,0 21-15,0 0 0,0 42 16,0-20-16,0 20 15,-1 0-15,22 22 0,0-22 16,0 0-16,0 1 0,22-1 16,-1-21-16,0 1 15</inkml:trace>
  <inkml:trace contextRef="#ctx0" brushRef="#br0" timeOffset="29215">25061 11539 0,'21'-43'16,"-21"22"-16,22 0 0,-1 0 15,0 0 1,-21 0-16,0-1 0,0 1 15,-21 21-15,0-21 16,-22 21-16,1 0 16,-1 0-16,1 0 0,0 0 15,21 21-15,0 0 16,-1-21-16,1 22 0,21-1 16,0 21-16,21-21 0,1 0 15,-1 22-15,42 20 16,-21-42-1,-20 1-15,20-1 0,-21 21 16,-21-21-16,0 0 16,-21-21-16,-21 0 0,-1 21 15,1-21-15,-21 0 16,20 0-16,1 0 0,-1 0 16,1-21-16,42 0 15</inkml:trace>
  <inkml:trace contextRef="#ctx0" brushRef="#br0" timeOffset="29675">25357 11158 0,'43'-43'0,"-43"22"0,0 0 16,-21 21 0,-1 21-1,-20 43-15,21-1 0,0-21 16,21 22-16,-21 21 15,21-1-15,0 1 0,0 0 16,0-1-16,0 1 0,0 0 16,0-22-16,0 1 15,0-22-15,0 0 0,0 1 16,0-22-16,0-42 31,0 0-31,21-22 16,-21 1-16,21-22 15,0 1-15,21-1 0,-20 1 16,20-1-16,-21-20 16,0 41-16,1 1 0,-1 0 15,0-1-15,0 43 16,-21 21 0,0 1-16,0-1 0,0 21 15,0-21-15,0 22 16,-21-22-16,0 42 15,0-42-15,-1 1 0,-20-1 16,21-21-16,-22 0 16,22 21-16,0-21 0,0-21 15</inkml:trace>
  <inkml:trace contextRef="#ctx0" brushRef="#br0" timeOffset="30109">26014 11517 0,'0'-21'31,"-21"21"-31,-1 0 16,1-21-16,0 21 16,0-21-16,0 21 15,-1 21-15,1-21 16,0 21-16,0 0 0,0 1 15,0-1-15,0 0 16,-1 0-16,22 0 16,-21-21-16,21 22 0,0-1 0,21-21 15,1 21-15,-1-21 16,0 21-16,21-21 0,-21 0 16,22 0-16,-1-21 15,0 21-15,-20-21 0,20 0 16,-21-1-16,0 1 0,43-64 31,-64 64-31,-22 21 31,1 21-31,0 22 0,21-22 16,-21 21-16,0 1 16,0-1-16,21-21 0,-21 21 15,21-20-15,21-1 0,0 0 16</inkml:trace>
  <inkml:trace contextRef="#ctx0" brushRef="#br0" timeOffset="30336">26564 11581 0,'42'-42'0,"-42"21"16,0-22-16,0 22 0,-21 21 15,0 0-15,0 0 0,-22 0 16,22 21-16,-21-21 15,21 43-15,0-22 0,0 0 16,-1 21 0,22 22-16,0-43 0,0 21 15,22-21-15,-1 1 0,0-22 16,0 21-16,0-21 16,21 0-16,1 0 0</inkml:trace>
  <inkml:trace contextRef="#ctx0" brushRef="#br0" timeOffset="30702">26881 11666 0,'22'-21'16,"-22"-1"-16,0 1 16,-22 21-16,1-21 15,0 21-15,0 0 16,0 0-16,21 21 16,0 0-1,21-21-15,0 22 16,21-22-16,64 0 15,-84 0-15,20-22 16,-21 22-16,0-21 16,-21 0-16,21 0 0,-21 0 15,0-1-15,-21 1 16,21 0-16,-21 0 0,-21 0 16,21 0-16,-1 21 15,-20 0-15,0 0 0,20 0 16,-20 21-16,21 0 0,0 0 15,0 0-15,21 22 16,0-1-16,0 0 0,21-20 16,21 20-16,0 0 0,1-21 15,-1 0-15,1 1 16,-1-1-16,0-21 0,-21 0 16</inkml:trace>
  <inkml:trace contextRef="#ctx0" brushRef="#br0" timeOffset="-168341">275 109 0,'0'21'78,"0"0"-46,0 0-32,0 0 0,0 1 15,-21-1-15,21 21 0,0-21 16,0 21-16,0-20 15,0 20-15,0-21 0,0 0 16,0 1 0,0-1-16,0 0 0</inkml:trace>
  <inkml:trace contextRef="#ctx0" brushRef="#br0" timeOffset="-168151">529 363 0,'-21'0'0,"21"21"47</inkml:trace>
  <inkml:trace contextRef="#ctx0" brushRef="#br0" timeOffset="-167321">995 130 0,'-21'0'15,"21"21"48,0 0-47,0 0-16,0 1 0,0 20 15,0-21-15,0 21 16,21-21-16,-21 22 0,21-22 15,-21 0-15,21 0 0,0 1 16,0-22-16,22 0 16,-22 0-16,0 0 0,43-22 31,-22-20-31,-21 0 0,-21 20 16,0-20-16,0 21 0,0-21 15,0-1-15,-21 22 16,21 0-16,-21 0 0,21 0 15,-21-1-15,21 44 47,21-22-47</inkml:trace>
  <inkml:trace contextRef="#ctx0" brushRef="#br0" timeOffset="-167090">1503 87 0,'0'22'16,"0"-1"0,0 0-1,21 0-15,-21 0 0,0 22 16,0-22-16,0 0 0,0 42 31,0-20-31,0-22 16</inkml:trace>
  <inkml:trace contextRef="#ctx0" brushRef="#br0" timeOffset="-166158">2498 24 0,'0'-21'0,"-22"21"16,22 21-1,0 0 1,22 0-16,-22 1 0,0 20 16,0-21-16,0 21 15,0 1-15,21-1 0,-21 0 16,0-20-16,0 20 16,0-21-16,0 21 0,0-21 15</inkml:trace>
  <inkml:trace contextRef="#ctx0" brushRef="#br0" timeOffset="-165664">2328 299 0,'-21'0'15,"42"0"16,0 0-31,22 0 0,-1-21 16,0 21-16,22 0 16,-22 0-1,64-21-15,-85 21 0,22 0 0,-22 0 16,0 0 0,-21-21-1,-21 42 16,21 0-15,-21 0 0,21 0-16,-22 0 15,22 1-15,0-1 16,0 0-16,22-21 0,-22 21 16,21-21-16,0 0 0,0 0 15,0 0-15,0 0 16,0 0-16,-21-21 0,22 21 15,-1-21-15,-21 0 16,-43-22 0,22 43-16,0 0 15,0 0-15,0 0 16,0 0-16,0 0 0,-1 0 16,1 0-16</inkml:trace>
  <inkml:trace contextRef="#ctx0" brushRef="#br0" timeOffset="-166735">1863 66 0,'0'-21'0,"-22"21"32,22 21-17,-21 0-15,0 1 16,21-1-1,-21 0-15,0 0 16,21 22 0,0-22-16,21 0 15,0 0-15,0-21 0,0 21 16,1-21-16,20 21 16,-42 0-1,21-21-15,-21 22 0,-21-1 16,0 0-1,-22-21-15,22 21 0,-21-21 16</inkml:trace>
  <inkml:trace contextRef="#ctx0" brushRef="#br0" timeOffset="-166544">1884 130 0,'21'0'47,"0"0"-32,0 0-15,0 0 16,1 0-16,20 0 0,-21 0 16,21 0-16</inkml:trace>
  <inkml:trace contextRef="#ctx0" brushRef="#br0" timeOffset="-162296">169 955 0,'0'-21'0,"0"0"15,-21 21-15,21-21 0,0 0 16,0-1 0,21 1-16,0 21 15,1-21-15,-1 21 16,0 0-16,0 0 15,0 0-15,0 0 0,0 21 16,-21 0-16,0 1 0,0 20 16,0 0-16,-21-20 15,0 20-15,0 0 0,-21-21 16,-1 22-16,22-22 0,-21 0 16,-1 0-16,22 0 15,0-21-15,0 0 0,0 0 16,42-21-1,0 21 1,43-21-16,-43 21 16,21 0-16,-21 0 0,22 21 15,-22-21-15,0 21 0,0 1 16,0-22-16,0 21 16,1-21-16</inkml:trace>
  <inkml:trace contextRef="#ctx0" brushRef="#br0" timeOffset="-162123">614 1146 0,'21'-21'0</inkml:trace>
  <inkml:trace contextRef="#ctx0" brushRef="#br0" timeOffset="-160754">1058 998 0,'-21'0'15,"21"21"32,21-21-47,-21 21 16,0 0-16,0 0 16,21 1-1,-21-1-15,0 0 31,0-42 1,0 0-1,0 42 110,0 0-126,0 0-15,0 0 16,0 0-16,0 0 15,0 1-15,0-1 16,22 0-16,-1 0 0,0-21 16,0 21-16,0-21 15,0 0-15,0 0 0,22-21 16,-22 0-16,0 0 0,0-22 16,-21 22-1,0 0-15,0 0 0,0-21 16,0 21-16,0-1 15,0 1-15,-21 21 16,21 21 0,0 1-1,0-1-15,0 0 0,0 0 16,0 21-16,0-21 16,21 22-16,-21-22 0,0 0 15,22 0-15,-1 1 0,0-1 16,0-21-1,0 0-15,-21-21 0,21-1 16,0 1-16,1 0 0,-1 0 16,-21-22-16,21 22 15,-21 0-15,0 0 0,0 0 16,0 0 0,-21 21-1,21 21 1,0 0-16</inkml:trace>
  <inkml:trace contextRef="#ctx0" brushRef="#br0" timeOffset="-160388">1820 1188 0,'0'21'0,"0"0"16,-21-21-16,21 22 15,21-22 17,0-22-32,0 22 15,1-21 1,-1 21-16,-21-21 0,21 0 16,-21-42-1,0 41 1,0 1-16,-21 0 0,0 0 15,-1 21 1,1 21-16,0-21 0,21 21 16,-21 22-16,0-22 0,0 21 15,21-21-15,0 21 16,0-20 0,21 84-1,0-106-15,0 0 0,21 0 16,-20 0-16</inkml:trace>
  <inkml:trace contextRef="#ctx0" brushRef="#br0" timeOffset="-160001">2095 1019 0,'0'-43'0,"0"22"16,0 0-16,0 42 31,0 0-15,0 1-16,0-1 15,0 0-15,0 43 16,0-22-16,0-21 0,0 21 16,0-21-16,0 1 15,0-1 1,0 0-16,22-42 16,-1 0-1,0-1 1,21-20-16,-21 21 0,0 0 15,1 0-15,-1 21 0,0 0 16,0 0-16,0 21 16,-21 0-16,0 0 15,0 21-15,-21-20 16,0-1-16,21 0 0,-21 0 16,0 0-16,-1 1 0,1-22 15,0 0 1,-21-22-16,21 22 0,21-21 15</inkml:trace>
  <inkml:trace contextRef="#ctx0" brushRef="#br0" timeOffset="-159514">2794 1167 0,'0'-21'0,"0"0"16,0-1-16,0 1 15,0 0-15,0-21 16,0 21-16,0 0 0,-21-1 16,21 1-16,0 0 15,-21 21-15,-1 0 16,1 21-16,21 0 15,-21 1-15,0 20 0,21-21 16,-21 21-16,21 1 0,0-22 16,0 0-16,0 21 15,0-20-15,21-1 16,0-21-16,0 0 0,0 0 16,1-21-1,-1-1-15,-21 1 16,21-21-16,-21 21 0,0-1 15,21 1-15,-21 0 16,0 42 0,0 0-1,0 1-15,0-1 0,21 0 16,-21 0-16,21 0 16,0 1-1,1-22-15,-1 0 16</inkml:trace>
  <inkml:trace contextRef="#ctx0" brushRef="#br0" timeOffset="-165264">3217 278 0,'-21'0'0,"0"21"62,0 0-46,21 0-1,-21-21-15,21 22 0,-22-1 16,22 0 0,0 0-16,22-21 0,-1 21 15,0-21-15,21 0 16,-21 0-16,0 0 15,1 0-15,20-21 16,-42 0 0,0 0-16,-21 0 15,0-1-15,21 1 0,-22 0 16,1 21-16,0-21 16,0 21-16,0 0 0,0 0 15,21 21 1</inkml:trace>
  <inkml:trace contextRef="#ctx0" brushRef="#br0" timeOffset="-165018">3514 109 0,'-22'-22'16,"22"1"-16,-21 0 0,0 21 31,21 21-15,0 0-16,21 22 0,-21-22 15,0 21-15,0-20 16,21 20-16,-21-21 0,0 21 16,0-21-16,22 1 0,-22-1 15,0 0 1</inkml:trace>
  <inkml:trace contextRef="#ctx0" brushRef="#br0" timeOffset="-164833">3683 257 0,'0'21'31,"0"0"-15,0 0-1,0 0-15,0 1 16,0-1 0,0 0-16</inkml:trace>
  <inkml:trace contextRef="#ctx0" brushRef="#br0" timeOffset="-164683">3767 86 0,'0'-21'0,"-21"21"16,21 21 15,-21-21-31</inkml:trace>
  <inkml:trace contextRef="#ctx0" brushRef="#br0" timeOffset="-163788">3852 236 0,'0'21'62,"0"0"-46,0 0-16,0 0 15,0 0-15,0 1 16,0-1 0,0 0-16,21-21 15,0 0 1,1-21 0,-1 21-16,0-21 15,-21-1-15,21 22 16,0-21-16,-21 0 0,22 21 15,-1-21 1,-21 42 0,21 0-1,0-21 1,-21 21 0,21-21-16,0 0 0,0 0 15,1 0-15,-1 0 16,0-21-16,0 21 0,43-42 31,-43 21-31,-21 0 16,0 0-16,-21 21 15,21-22-15,-21 22 16,-1 0-16,1 0 0,0 22 16,0-22-1,0 21-15,-1 0 0,22 0 16,0 0-1,22-21 1,-1 0 0,0 0-16,0 0 15,0 0-15,1-21 16,-1 21-16,0 0 31,-21 21-31,0 0 16,21 0-16,-21 22 15,21-1-15,0 64 16,0-64-16,-21 22 0,22-1 16,-22-20-16,0 20 15,0-21-15,0-20 0,0 20 16,-22-42-16,-20 0 0,21 0 16,0 0-16,-21-21 15,20-22-15,-20 1 0,0-106 31,42 106-31,21-1 0,0 1 16,0 0-16,0 21 16,1-1-16,-1 1 0,0 21 15,0 0-15,0 0 0,0 0 16,0 0 0,-21 21-16,-21-21 0</inkml:trace>
  <inkml:trace contextRef="#ctx0" brushRef="#br0" timeOffset="-159085">3196 955 0,'0'-21'0,"0"0"16,0 0 0,0 0-16,0 0 0,-21 21 0,21-22 15,-21 22-15,21 22 16,0-1-16,0 21 15,0-21-15,0 43 0,0-22 16,0 0-16,0 22 0,0-1 16,0-20-16,0-1 15,0 22-15,0-43 0,21 21 16,-21-21-16,0 0 16,0 0-16,0-63 31,0 21-31,0-21 15,0 21-15,21-43 0,-21 22 16,21-1-16,-21 1 16,21 21-16,1-21 15,-1 20-15,0 22 16,0 22-16,0-22 0,-21 21 16,21 0-16,-21 21 0,0-21 15,0 0-15,0 22 16,-21-22-16,0 0 0,0-21 15,0 21-15,0-21 0,-1 0 16,1 0-16,21-21 16,-21 21-16,21-42 0</inkml:trace>
  <inkml:trace contextRef="#ctx0" brushRef="#br0" timeOffset="-158666">3577 934 0,'0'21'47,"0"0"-31,0 1-16,0 20 16,0 0-16,0 1 15,0-1-15,0 0 0,0 22 16,-21-22-16,21 1 15,0 62 1,21-62-16,0-43 31,0-22-31,-21-20 16,22 21-16,-22-21 0,21-1 16,-21 1-16,21 0 15,-21 20-15,21-20 0,-21 21 16,21 0-16,0 21 15,-21 21 1,21 0-16,-21 0 16,0 0-1,0 1-15,-21-22 0,0 21 16,-21-21-16,-22 0 16,1 0-16,-22 0 0</inkml:trace>
  <inkml:trace contextRef="#ctx0" brushRef="#br0" timeOffset="-157579">190 2035 0,'-21'0'0,"0"-21"0,21 0 16,-21-1-16,21 1 16,-21 0-1,21 0-15,21 0 0,-21-1 0,21 1 16,21 21-16,-21-21 15,22 21-15,-1 0 0,-21 0 16,22 0-16,-22 0 0,21 0 16,-42 21-16,21 0 31,-21 1-31,0-1 0,0 0 0,-42 0 16,21 0-16,0 1 15,0-22 1,-1 21-16,1-21 15,42 0 17,1 0-32,-1 21 15,0-21-15,-21 21 0,21 0 16,0-21-16,-21 21 16,21 0-16,-21 1 15,0-1-15,-21 0 0,0-21 16,0 21-16,0-21 0,0 0 15,-22 0-15,22 0 16,-21 0-16,-1 0 0,22-21 16,0 0-16,21 0 15</inkml:trace>
  <inkml:trace contextRef="#ctx0" brushRef="#br0" timeOffset="-157410">677 2077 0,'0'21'16</inkml:trace>
  <inkml:trace contextRef="#ctx0" brushRef="#br0" timeOffset="-156848">910 1993 0,'-21'-64'0,"21"43"16,0 0-1,21 21-15,0 21 32,-21 0-32,21 0 15,-21 0-15,0 1 0,0-1 16,21 0-16,-21 0 16,0 0-16,0 0 0,0 0 15,0-42 16,22 0-31,-22 0 16,21 0-16,0-21 16,-21 20-16,21 1 0,22-21 31,-22 42-31,0 21 16,-21 0-1,0 0-15,0 1 16,0-1-1,0 0-15,0-42 32,21 21-32,0-21 15,43-22 1,-43 43 0,0 0-16,0 0 15,0 21-15,-21 1 16,22-1-16,-22 0 15,0 0-15,21 0 0,-21 0 16,21-21-16,-21 21 16</inkml:trace>
  <inkml:trace contextRef="#ctx0" brushRef="#br0" timeOffset="-156465">1630 1993 0,'63'-22'16,"-42"1"-16,0 21 0,-21-21 15,0 0 1,0 0-16,-21-1 31,0 22-31,-21 22 16,21-22-16,21 21 16,-21 0-16,-1 0 15,1 0-15,21 1 16,0-1-16,0 0 0,0 0 15,21-21 1,1 0-16,-1 0 0,0 0 16,0 0-1,0-21-15,0 21 0,0-21 16,1 0 0,-1 21-16,-21 21 15,0 0 16,21-21-31,-21 42 16,21-21 0</inkml:trace>
  <inkml:trace contextRef="#ctx0" brushRef="#br0" timeOffset="-154598">3619 1929 0,'22'0'0,"-1"-21"16,0 0 0,-21 0-1,-21-1-15,0 22 16,-1 0-16,1 0 16,0 0-16,0 22 15,0-22-15,-1 21 0,1-21 16,21 21-16,-21-21 15,21 21-15,21 0 16,0-21 0,1 21-1,20-21-15,-21 0 0,0 21 0,22-21 16,-22 0-16,0 22 16,-21-1-16,-21 0 15,0-21 1,0 21-16,-1-21 0,-20 0 15,21 0-15,0 0 0,-1 0 16,1 0-16,21-21 16</inkml:trace>
  <inkml:trace contextRef="#ctx0" brushRef="#br0" timeOffset="-154375">3852 1738 0,'42'-21'0,"-20"0"0,-1 21 15,-21 21 1,0 0 0,-21 1-16,21-1 15,0 21-15,-22-21 0,22 1 16,0 20-16,0 0 0,0-21 16,0 22-16,0-22 15,0 0-15,0 0 0,22 0 16,-22 1-16,21-22 15</inkml:trace>
  <inkml:trace contextRef="#ctx0" brushRef="#br0" timeOffset="-154259">3852 1929 0,'0'-21'0,"0"0"16,21-1-1,0 22-15,64-21 16,-42 21-16</inkml:trace>
  <inkml:trace contextRef="#ctx0" brushRef="#br0" timeOffset="-156098">1990 1950 0,'0'-21'0,"21"21"0,-21-21 0,0 42 32,0 0-17,0 0-15,0 0 16,0 1 0,0-1-16,0 0 0,0 0 15,0 0 1,21-21-1,0-21 1,-21 0-16,21 0 16,0 0-16,0-1 0,1 1 15,-1 0-15,0 21 16,0 0 0,0 21-16,-21 0 15,22 1 1,-22-1-16,0 0 0,0 0 15,0 0-15,21-21 16</inkml:trace>
  <inkml:trace contextRef="#ctx0" brushRef="#br0" timeOffset="-155923">2392 1971 0,'21'22'16,"-21"-1"-1,0 0 1,0 0 0,0 0-1,21-21 1,0 21 0</inkml:trace>
  <inkml:trace contextRef="#ctx0" brushRef="#br0" timeOffset="-155755">2413 1781 0,'-21'0'0,"0"0"0,-1 0 15</inkml:trace>
  <inkml:trace contextRef="#ctx0" brushRef="#br0" timeOffset="-155474">2752 1760 0,'0'-21'15,"-22"21"1,22-22-16,-21 22 16,21 22-1,-21-22-15,21 21 16,0 0-16,0 21 16,0 0-16,0 1 0,0-1 15,0 1-15,0-1 16,0 21-16,21-20 0,-21-1 15,0 0-15,21 1 0,-21-22 16,0 0-16</inkml:trace>
  <inkml:trace contextRef="#ctx0" brushRef="#br0" timeOffset="-154948">2540 2035 0,'21'-21'0,"0"21"15,0 0-15,0 0 0,1-21 16,20 21-16,-21 0 16,22 0-16,-1-22 0,0 22 15,0 0-15,1 0 16,-1-21-16,22 21 16,-22 0-16,-21 0 15,0 0-15,-21-21 16,-21 0 15,0 21-15,21 21-1,21-21 1,0 21 0,0-21-1,1 0 1,-1 0-16,0 0 0,0-21 15,0 21-15,1 0 16,-22-21-16,21 0 16,-21-1-1,-21 22-15,-1 0 16,-20 0-16,21 0 0,0 0 16,-1 0-16,1 0 15,0 22-15,0-1 0,21 0 16,0 0-1,0 0-15,0 1 16,21-1-16,0-21 0,0 21 16,1-21-16,20 0 15,-21 0-15</inkml:trace>
  <inkml:trace contextRef="#ctx0" brushRef="#br0" timeOffset="-152931">360 2860 0,'0'-21'15,"0"0"-15,0 0 16,0 0-16,0 0 16,0-1-1,0 44 17,21-22-17,-21 21-15,0 21 0,21-21 0,-21 0 16,0 22-16,21-22 15,-21 21-15,0-21 0,21 1 16,1-1-16,-1-21 16,0-21-1,0 21 1,-21-22-16,21 1 0,-21 0 16,21 0-16,-21 0 0,21-1 15,-21-20-15,22 21 16,-1 42-1,-21 0 1,0 0 0,21 64-16,-21-42 0,0-1 15,21 0-15,-21 0 0,0-20 16,0-1-16</inkml:trace>
  <inkml:trace contextRef="#ctx0" brushRef="#br0" timeOffset="-152772">868 3072 0</inkml:trace>
  <inkml:trace contextRef="#ctx0" brushRef="#br0" timeOffset="-152318">1376 2966 0,'-21'-21'0,"-1"21"15,22-21-15,-21 21 16,21-21-16,-21 21 0,21-21 31,0 42 1,0 0-32,0 0 15,0 0-15,0 21 16,21-20-16,-21 20 15,21-21-15,1 0 0,-1-21 16,0 22-16,21-22 0,-21 0 16,0 0-16,1 0 15,20-22 1,-21 1-16,0 0 0,1 0 0,-22-22 16,21 22-16,-21-21 15,0 21-15,0 0 0,0 0 16,0-1-16,21 22 15,-21 22 1,0-1-16,0 0 16,0 21-16,0-21 0,21 0 15,-21 1-15,21-1 0</inkml:trace>
  <inkml:trace contextRef="#ctx0" brushRef="#br0" timeOffset="-152128">1841 2924 0,'0'-21'16,"0"0"0,0-1-16,0 44 15,0-1-15,0 0 16,0 21 0,0-21-16,22 0 0,-22 1 15,0-1-15,0 0 16,0 0-16,21 0 0</inkml:trace>
  <inkml:trace contextRef="#ctx0" brushRef="#br0" timeOffset="-151064">2751 2987 0,'-21'0'0,"21"-21"16,0 42 15,0 0-16,21 1 1,-21-1-16,0 0 0,0 0 16,0 0-1,0 1-15</inkml:trace>
  <inkml:trace contextRef="#ctx0" brushRef="#br0" timeOffset="-150922">2773 2839 0,'0'-21'0,"0"0"15</inkml:trace>
  <inkml:trace contextRef="#ctx0" brushRef="#br0" timeOffset="-150544">2900 2966 0,'21'21'15,"-21"0"32,0 1-31,21-1-1,-21 0-15,21 0 16,-21 0 0,0-42-1,0 0 1,21 21 0,-21-21-16,22 0 0,-22-1 15,21 22-15,0-21 16,0 0-16,0 21 15,-21 21 1,21-21-16,-21 21 16,0 1-16,21-22 0,-21 21 15,22 0-15,-1 0 16,0 0 0</inkml:trace>
  <inkml:trace contextRef="#ctx0" brushRef="#br0" timeOffset="-150364">3323 2945 0,'21'-21'0,"-21"42"47,0 0-47,0 0 15,0 0-15,0 1 16,0-1-16,21 0 0,-21 0 15</inkml:trace>
  <inkml:trace contextRef="#ctx0" brushRef="#br0" timeOffset="-150244">3344 2776 0,'-21'-21'0,"21"-1"16,-21 22-1</inkml:trace>
  <inkml:trace contextRef="#ctx0" brushRef="#br0" timeOffset="-150021">3514 2670 0,'0'-21'31,"21"21"-15,-21 21-16,0 0 16,21 0-1,-21 64-15,0-64 0,0 21 16,21 1-16,-21-1 16,0 0-16,0 1 0,0-22 15,0 0-15,0 0 0</inkml:trace>
  <inkml:trace contextRef="#ctx0" brushRef="#br0" timeOffset="-149902">3577 2924 0,'0'-21'0,"0"0"0,0-1 16,21 1 0,0 21-16,1 0 0,-1 0 15,21-21-15</inkml:trace>
  <inkml:trace contextRef="#ctx0" brushRef="#br0" timeOffset="-151491">2074 2903 0,'-21'0'0,"21"-22"15,-21 22-15,21 22 47,21-22-31,-21 21 31,0 0 0,0 0-32,0 0 17,0 1 139,0-1-155,21 0 0,0-21-16,-21 21 15,21-21-15,1 21 0,-1-21 16,0 21 0,-21 0-1,0 1 1,-21-1-1,0-21-15,-1 0 0</inkml:trace>
  <inkml:trace contextRef="#ctx0" brushRef="#br0" timeOffset="-151346">2032 3011 0,'42'-63'15,"-42"42"-15,21 0 16,0 21-16,1-21 0,-1 21 15,0 0-15,0-22 0,0 22 16,1 0-16,-1 0 16</inkml:trace>
  <inkml:trace contextRef="#ctx0" brushRef="#br0" timeOffset="-148614">825 3897 0,'0'22'0,"0"-1"16,21-21 15</inkml:trace>
  <inkml:trace contextRef="#ctx0" brushRef="#br0" timeOffset="-148045">1312 3686 0,'-21'-21'16,"0"-1"-1,21 44 32,0-1-47,0 0 16,0 0-16,0 0 0,21 1 15,-21 20-15,0-21 0,0 21 16,0-21-16,0 1 16,21-22-16,-21 21 15,21-42 1,0-1-16,1 1 16,-22 0-16,21 0 15,0-21-15,0 21 0,0-1 16,1-20-16,-1 21 0,0 21 15,-21-21-15,21 21 0,0 21 16,-21 0 0,0 0-1,21 22-15,0-22 0,-21 0 16,0 0-16,22 0 0,-22 0 16,21-21-16</inkml:trace>
  <inkml:trace contextRef="#ctx0" brushRef="#br0" timeOffset="-147597">1820 3622 0,'0'-21'15,"0"0"-15,0 0 16,0 42 0,0 0-1,0 21-15,0 1 16,0-1-16,0 1 0,0-1 15,0 0-15,21 0 16,-21 1-16,0-1 0,21 1 16,-21-1-16,0-21 15,22 0-15,-22 0 16,0-42 0,21 0-16,-21 0 15,0 0-15,0 0 0,0-22 16,21 1-16,-21-1 15,0 1-15,21 21 0,-21-21 16,21 21 0,1-1-16,-1 22 15,0 64 1,-21-43-16,21 0 16,-21 0-16,0 22 0,0-22 15,-21 0-15,0 0 16,0-21-1,-1-21-15,22 0 16,-21 0-16,21-1 16</inkml:trace>
  <inkml:trace contextRef="#ctx0" brushRef="#br0" timeOffset="-147047">2392 3707 0,'0'-21'32,"0"42"30,0 0-62,21 0 0,-21 1 16,0-1-16,0 0 0,0 0 15,0 0-15,21 0 0,-21 0 16,0-42 31,0 0-47,0 0 16,0-21-16,0 21 0,21-1 15,-21 1-15,21 0 16,1 0-16,-22 0 0,21 21 15,0 0 1,-21 21-16,0 0 16,0 0-1,21 0-15,-21 1 16,21-22 0,0-22-1,-21 1 1,21 21-1,-21-21 1,22 21-16,-1 21 16,-21 0-1,21 1-15,-21-1 0,0 0 16,21 0-16,-21 0 0,21 0 16</inkml:trace>
  <inkml:trace contextRef="#ctx0" brushRef="#br0" timeOffset="-146685">3175 3665 0,'21'0'62,"-21"21"-46,0 0-1,0 0-15,0 0 16,21 1-16,-21 20 16,0-21-16,0 0 0,0 0 15,21 0 1,-21 1-16</inkml:trace>
  <inkml:trace contextRef="#ctx0" brushRef="#br0" timeOffset="-146532">3175 3539 0,'-21'-22'15,"-1"22"1,22 22 0</inkml:trace>
  <inkml:trace contextRef="#ctx0" brushRef="#br0" timeOffset="-146125">3302 3686 0,'21'0'0,"-21"21"47,0 0-31,21-21-16,-21 21 15,0 0 1,0 1 0,0 20-16,0-21 15,21-21 17,-21-21-17,21 21 1,22-64-16,-22 43 15,0 21-15,0-21 0,-21 0 16,22 21-16,-22 21 16,0 0-1,0 0-15,0 1 16,0-1-16,21 0 0,-21 0 16,21 0-1,-21 1-15,21-22 0,0 0 16,0 0-1</inkml:trace>
  <inkml:trace contextRef="#ctx0" brushRef="#br0" timeOffset="-145953">3725 3771 0,'21'-43'16,"-21"22"-16,0 0 0,0 0 16,0 42 15,0 0-16,0 0-15,0 22 16,21-22-16,-21 0 0,0 0 16,0 0-16,22-21 15</inkml:trace>
  <inkml:trace contextRef="#ctx0" brushRef="#br0" timeOffset="-145822">3746 3580 0,'-21'-21'16,"21"0"-16,-21 21 16</inkml:trace>
  <inkml:trace contextRef="#ctx0" brushRef="#br0" timeOffset="-145619">3852 3474 0,'21'0'0,"0"0"47,1 21-32,-22 0 1,21 1-16,0-1 0,-21 21 16,21-21-16,0 22 15,-21-1-15,22-21 0,-22 21 16,21-20-16,-21-1 0,21 0 15</inkml:trace>
  <inkml:trace contextRef="#ctx0" brushRef="#br0" timeOffset="-145475">4000 3665 0,'-21'0'0,"42"0"31,1 0-31,41 0 16,-21 0-16,22 0 0</inkml:trace>
  <inkml:trace contextRef="#ctx0" brushRef="#br0" timeOffset="-148916">275 3622 0,'0'-21'15,"0"42"48,0 0-47,0 43-1,0-43-15,21 0 16,0 1-16,0-1 15,1 21-15,-1-21 0,0-21 16,21 42 0,-20-20-16,-1-22 15,-21 21-15,0 0 16,-21-21-16,-1 0 0,1 0 16</inkml:trace>
  <inkml:trace contextRef="#ctx0" brushRef="#br0" timeOffset="-148787">296 3749 0,'0'-42'0,"0"0"16,21 21-16,-21-1 16,21 1-16,1 0 0,-1 21 15,0-21-15,0 21 16,0-21-16,1 21 0,-1 0 16,0 0-16,0 0 15</inkml:trace>
  <inkml:trace contextRef="#ctx0" brushRef="#br0" timeOffset="-144375">508 4554 0,'0'-21'0,"0"-1"16,-21 22-1,0 0 1,-1 22-16,1-22 16,21 21-1,-42 21-15,21 0 0,21-21 16,-22 22-16,22-22 0,0 21 16,0-20-16,0-1 15,22 21-15,-22-21 0,21-21 16,0 21-16,0-21 15,0 0-15,1 0 0,-1 0 16,0 0 0,-21-21-16,0 0 15,-21 0-15,0 0 16,-1 21 0,1 0-1,0 0-15,0 21 0,0-21 16,21 21-1</inkml:trace>
  <inkml:trace contextRef="#ctx0" brushRef="#br0" timeOffset="-144196">741 4808 0</inkml:trace>
  <inkml:trace contextRef="#ctx0" brushRef="#br0" timeOffset="-143420">1333 4638 0,'22'-21'16,"-22"0"-1,0 0 1,-22 21-16,1-21 16,0 21-16,0 0 0,0 0 15,-1 0-15,1 21 16,0-21-16,0 21 0,21 21 15,-21-20-15,21 20 0,-21-21 16,21 21-16,0 1 16,21-22-16,0 21 0,0-21 15,21 1-15,-20-1 0,20 0 16,0-21-16,-20 0 16,20 0-16</inkml:trace>
  <inkml:trace contextRef="#ctx0" brushRef="#br0" timeOffset="-139810">4932 4469 0,'0'-21'0,"-21"21"16,-1 0 0,22 21-1,0 0 1</inkml:trace>
  <inkml:trace contextRef="#ctx0" brushRef="#br0" timeOffset="-139542">5165 4638 0,'21'0'0,"0"0"15,-21-21-15,21 0 16,-21 0 0,-21 21-1,0 0-15,0 0 16,-1 0-16,1 0 15,0 21-15,21 0 16,0 0-16,0 1 16,21-22-1,22 63-15,-22-63 0,-21 21 16,0 0-16,0 0 0,-43 1 16,1-1-16</inkml:trace>
  <inkml:trace contextRef="#ctx0" brushRef="#br0" timeOffset="-140343">4699 4681 0,'21'0'0,"-21"21"31,21-21 16</inkml:trace>
  <inkml:trace contextRef="#ctx0" brushRef="#br0" timeOffset="-139981">4805 4723 0,'0'21'31,"21"-21"-31,0 0 31,0 21-15,0 1 0,1-1-1,-22 0-15,21-21 16,-21 21-1,21-21 1,-21 21 31,0 0-47,0 0 16,-21 1-16,21-1 15,0 0-15,-21 0 0,21 22 16,0-22-16,-22 0 15,1 0-15,0-21 16</inkml:trace>
  <inkml:trace contextRef="#ctx0" brushRef="#br0" timeOffset="-140624">4085 4723 0,'0'-21'16,"0"0"-16,21 0 15,-21-1 1,21 22 0,-21 22-1,0-1-15,22 0 16,-1 21-1,-21-21-15,0 0 16,0 1-16,21-22 31,-21-22-15,21 22-16,-21-21 16,0 0-16,21 21 15,-21-21-15,21 0 0,0 21 31,-21 21-15,22 0-16,-22 0 16,0 0-16,21-21 15,-21 22-15,21-22 0,-21 21 16,21-21-16,0 0 16,-21-21-1,43-1-15,-43 1 0,21 0 16,-21 0-16,21 0 15,-21-21-15,0 20 0,0-20 16,0 0-16,0 20 0,0-20 16,0 21-16,0 0 15,0 42 1,0 0-16,0 21 16,0 1-16,0-1 0,21 1 15,-21 20-15,21-21 16,-21 22-16,21-43 0,-21 21 15,22-20-15</inkml:trace>
  <inkml:trace contextRef="#ctx0" brushRef="#br0" timeOffset="-140485">4487 4681 0,'0'-22'0,"0"1"0,0 0 15,0 42 16,21-21-31,0 0 16</inkml:trace>
  <inkml:trace contextRef="#ctx0" brushRef="#br0" timeOffset="-142551">1566 4871 0,'0'-21'0,"21"0"16,-21-22-16,0 22 0,0 0 16,0 0-16,0 0 15,0 42 1,0 0-16,-21 0 16,21 0-16,0 1 15,0-1-15,0 0 0,0 0 16,21 0-16,0 1 15,1-1-15,-1-21 16,0 0-16,0 0 0,0 0 16,1 0-16,-1 0 15,0-21-15,0-1 16,0 1-16,0 21 0,-21-42 0,0 21 16,0-1-16,0 1 15,-21 0-15,0 0 0,0 21 16,0 0-16,0 0 15,-1 0 1,22 21-16,-21-21 0,21 21 16,0 0-1,0 1-15,0-1 16,21-21-16,1 0 31,-1-21-15,0 21-16,-21-22 15,21 1-15,0 0 16,0 0-16,0 21 0,-21-21 16,22 21-16,-1 0 15,0 0-15,0 0 16,-21 21-16,21 0 16,-21 0-16,22 0 0,-22 1 15,21-1-15,-21 0 16,21 0-16,-21 0 15,21-21-15,0-21 32,0 0-17,0 0-15,1 0 0,-22-1 16,21 1 0,0 0-16,0 21 0,0-21 0,1 21 15,-1 0-15,0 0 16,-21 21-1,21 0-15,-21 0 16,21 1 0,0-22-1,0 0 1,1 0 0,-1-22-16,0 22 31,0 0-31,-21 22 15,21-22-15,1 21 16,-1 0 0,0-21-1,0 0-15,0 0 16,0 0-16,0 0 0,1 0 16</inkml:trace>
  <inkml:trace contextRef="#ctx0" brushRef="#br0" timeOffset="-142111">2773 4702 0,'0'-85'16,"0"64"0,0 0-16,0 0 0,0 0 15,0 42 1,0 0 0,21 21-16,-21 43 15,21-43 1,-21 1-16,21-1 0,0 0 15,1 0-15,-22-20 0,21 20 16,0-21-16,-21 0 0,0 1 16,21-22-16,-21-22 31,-21 22-31,21-21 16,-42-42-1,42 41-15,-22-20 16,22 21-16,0 0 15,0 0-15,0 0 0,0-1 16,22 1-16,-1 21 0,0-21 16,0 21-16,0 0 15,0 0-15,0 21 0,1-21 16,-1 21-16,0-21 16,-21 22-16,0-1 0,-21-21 15,0 21-15,-1-21 0,1 0 16,0 21-16,-21-21 15,21 0-15,0 0 16</inkml:trace>
  <inkml:trace contextRef="#ctx0" brushRef="#br0" timeOffset="-141170">3260 4702 0,'0'-21'15,"-22"0"1,1-1 0,0 22-1,21 22 1,0-1 0,0 21-1,0-21-15,21 0 16,-21 0-16,21 1 0,1-1 15,-1-21-15,0 0 16,0 21-16,21-21 16,-42-21-16,21 21 0,1-21 15,-22-1 1,0 1-16,0 0 0,0 0 16,-22 21-16,1-21 15,-42-21 1,42 42-1,21 21 1,0 0 0,0 0-1,21-21 1,0 0 0,0 0-1,0 0-15,0-21 16,1 21-16,-1 0 0,0-21 15,0 21-15,0 0 16,1 0-16,-1 21 31,0 0-31,-21 0 16,21 0-16,-21 0 16,0 1-16,21-22 15,-21 21-15,0-42 47,0-1-47,21 1 16,0 21-1,-21-21-15,22 21 0,-1-21 16,0 21 0,0 0-16,-21 21 15,21-21 1,-21 21-16,0 0 0,22-21 15,-22 22-15,21-1 0,-21 0 16,21-21-16,0 0 16,0 0-1,-21-21-15,21 21 16,0-21-16,-21-1 16,22 22-16,-22-21 0,0 0 15,0 0-15,0 0 16,-22 21-1,22 21 1,0 0 0,-21 0-16,21 0 0,0 1 15,21-1 1,1-21-16,-1 21 16</inkml:trace>
  <inkml:trace contextRef="#ctx0" brushRef="#br0" timeOffset="-137952">804 5675 0,'0'22'0,"0"-1"16,0 0-1,21-21 1,0 0 0,-21 21-16,22-21 15</inkml:trace>
  <inkml:trace contextRef="#ctx0" brushRef="#br0" timeOffset="-138252">296 5464 0,'-21'0'0,"42"0"47,0 0-31,1-21 0,20 21-16,-21-21 15,21 21-15,-21 0 0,1-22 16,20 22-16,-21 0 15,0 0-15,-21 22 16,0-1 0,0 0-16,-21 21 0,21 0 15,-21 1-15,21-1 16,0 1-16,-21-1 0,21 0 16,0 0-16,0 1 0,-21-22 15,21 21-15,0-20 16,0-1-16</inkml:trace>
  <inkml:trace contextRef="#ctx0" brushRef="#br0" timeOffset="-138108">275 5781 0,'0'-21'0,"-21"0"0,21 0 16,21 0-1,0 21-15,21-22 16,-20 22-16,20 0 15,-21 0-15,22 0 0,-1 0 16,0 0-16</inkml:trace>
  <inkml:trace contextRef="#ctx0" brushRef="#br0" timeOffset="-135749">1206 5527 0,'0'-21'15,"0"0"1,0 42 0,22-21-1,-22 21-15,21 22 16,0-22-16,0 21 0,0-21 15,-21 22-15,21-1 16,0-21-16,1 0 0,-1 22 16,0-22-16,0-21 31,0-21-31,1 0 16,-22-1-1,21 1-15,-21-21 0,21 21 16,-21-22-16,0 22 0,0-42 31,0 42-31,0 42 31,-21 0-31,21 0 0,-21 0 16,-1 21-16,1 1 0,21-1 16,-21-21-16,21 22 15,-21-22-15,21 0 0,0 0 16,21 0-1</inkml:trace>
  <inkml:trace contextRef="#ctx0" brushRef="#br0" timeOffset="-135572">1630 5739 0,'0'-21'0,"21"21"16,0-21-16,0 21 0,-21 21 31,0 0-16,21 0 1,-21 0-16,0 1 0,0-1 16,0 0-16,22 0 0,-22 0 15</inkml:trace>
  <inkml:trace contextRef="#ctx0" brushRef="#br0" timeOffset="-135376">1841 5612 0,'0'-21'0,"-21"21"0,21-21 16,-21 21 0,21 21 30</inkml:trace>
  <inkml:trace contextRef="#ctx0" brushRef="#br0" timeOffset="-134531">2032 5739 0,'0'21'15,"-21"-21"1,42 0 15,0 0-15,0 0 0,0 0-16,0 0 15,1 0-15,-1-21 16,0 21-1,-21-21-15,0 0 16,0-1-16,-21 22 16,0-21-16,-1 21 15,1 0-15,0 0 16,0 0-16,0 0 0,0 21 16,0-21-16,21 22 15,-22-1-15,22 21 0,0-21 16,0 1-16,0-1 15,22 0-15,-1 0 0,0 0 16,0-21-16,0 21 0,0-21 16,22 0-16,-22 0 15,0 0-15,21 0 0,-42-21 16,22 21-16,-1-21 16,-21 0-16,21 0 0,-21 0 15,0-1-15,0 1 0,0 0 16,0 0-16,0 0 15,0-1-15,21 44 32,0 41-17,0-63-15,-21 21 16,21 1-16,1-1 16,-1-21-1,0 0-15,0 0 16,-21-21-1,21 21-15,-21-22 0,22 22 16,-22-21 0,21 21-16,0 0 15,0 21 1,0 1-16,-21-1 16,21 0-16,0 0 15,1-21 1,-1 21-16,0-21 0,-21 21 0,21-21 15,0 0-15,1-21 0,-1 21 16,0-21-16,0 0 16,-21 0-16,21 0 0,-21-1 15,0-20-15,0 21 16,0 0-16,-21-1 0,0 1 16,-21 0-16,-1 21 0,-20 0 15</inkml:trace>
  <inkml:trace contextRef="#ctx0" brushRef="#br0" timeOffset="-133102">462 6523 0,'-22'0'47,"22"21"-31,-21 0-16,21 1 16,-21-1-16,0 0 0,21 21 15,-21-20-15,21-1 0,-22 21 16,22-21-16,0 0 15,22 0-15,-1-21 0,0 22 16,0-22-16,0 0 16,1 0-16,62-43 15,-63 22-15,0 0 16,-21-21-16,0 21 16,0-1-16,0-20 0,-21 0 15,0 20-15,0-20 16,0 0-16,0 21 0,0 0 15,-1-22-15,1 22 0,0 0 16,21 0 0,0-1-16,21 22 0,0 0 15,1 0 1,-1 0-16,0 22 16,0-1-16,-21 0 15,21 0-15,-21 0 0,0 1 16,0-1-16,0 0 0,0 0 15,-21 0-15,21 0 16,-21 0-16,21 1 0</inkml:trace>
  <inkml:trace contextRef="#ctx0" brushRef="#br0" timeOffset="-132929">741 6692 0,'21'0'0,"-21"-22"32</inkml:trace>
  <inkml:trace contextRef="#ctx0" brushRef="#br0" timeOffset="-132051">1396 6416 0,'21'-21'0,"-21"0"16,0 0-16,0 0 15,-21-1-15,21 1 16,-21 0-16,0 21 0,-1 0 16,-20 21-16,21 0 15,0 1-15,-64 84 16,43-64-16,42 0 15,-21 0-15,21 22 16,0-22-16,0 1 0,21-1 16,0-21-16,21 21 15,0-20-15,1-1 0,-1-21 16,22 21-16,-22-21 16</inkml:trace>
  <inkml:trace contextRef="#ctx0" brushRef="#br0" timeOffset="-129780">3937 6714 0,'21'0'47,"0"0"-16,0 0-31,0 0 16,1 0-16,-1 0 15,0 0-15,0-21 16,-21-1-16,21 22 0,-21-21 16,0 0-16,0 0 15,0 0-15,-21 21 0,21-22 16,-21 22-16,0 0 15,-43 22 1,43-1-16,21 21 0,-21-21 16,21 1-16,0 20 15,0-21-15,0 21 16,21-21-16,0 1 0,0-22 16,22 0-16,-22 0 15,21 0-15</inkml:trace>
  <inkml:trace contextRef="#ctx0" brushRef="#br0" timeOffset="-129472">4318 6607 0,'0'-21'0,"0"0"15,0-1-15,0 1 16,0 42 0,0 1-1,21-1-15,-21 0 0,21 0 16,-21 21-16,0-21 15,21 22-15,-21 20 16,0-41 0,0-44-1,0 1-15,0 0 16,0-21-16,0 20 16,0-20-16,0 0 0,21 0 15,22-1-15,-22 22 0,21 0 16,1 0-16,-1 21 15,0 0-15,1 0 0,-22 21 16,-21 0 0,0 0-16</inkml:trace>
  <inkml:trace contextRef="#ctx0" brushRef="#br0" timeOffset="-130355">3492 6501 0,'0'-21'16,"0"0"-1,0 42 17,0 0-32,0 21 15,0 22 1,0-43-16,0 21 0,0 1 15,22-22-15,-22 21 0,0-21 16,21-21-16</inkml:trace>
  <inkml:trace contextRef="#ctx0" brushRef="#br0" timeOffset="-130163">3662 6543 0,'0'-21'16,"21"42"31,-21 0-47,0 1 0,0-1 15,21 21-15,-21-21 16,0 22-16,21-22 0,-21 21 16,0-21-16,21 0 0</inkml:trace>
  <inkml:trace contextRef="#ctx0" brushRef="#br0" timeOffset="-131206">1630 6797 0,'21'-42'0,"0"21"15,-21 0-15,21-22 0,-21 22 16,0 0-16,0 0 0,0 0 16,-21 21-1,21 21 1,-21-21-16,21 42 16,0-21-16,0 0 15,0 1-15,0 20 0,21-21 16,0 0-16,22 1 15,-22-22-15,0 21 16,0-21-16,0 0 16,0 0-16,22-21 15,-43-1-15,21 1 0,-21 0 16,-21-21 0,21 20-16,-22 1 0,1 0 15,0 21-15,0-21 16,0 21-16,0 0 0,0 0 15,21 21 1,0 0 0,21 0-1,0-21 1,0 22-16,0-22 16,0 0-16,-21-22 0,21 22 15,1-21-15,-1 21 16,0-21-16,0 21 0,0-21 15,1 21-15,20 0 16,-42-21-16,21 21 0,0 0 16,0 21-16,-21 0 0,21 0 15,-21 0 1,0 1-16,22-1 0,-22 0 0,0 0 16,0 0-1,21 1-15,0-22 16,-21-22-1,0 1-15,21 21 16,-21-21-16,21 0 0,1 0 16,-22-1-16,21 1 15,0 0-15,0 21 16,0 0-16,-21 21 0,21 0 16,-21 1-16,21-22 15,-21 21-15,22 0 16,-1 0-16,-21 0 0,21-21 0,0 0 15,0 0-15,1 0 16,-1 0-16,-21-21 0,21 21 16,0-42-16,-21 21 15,21-1-15,-21-20 0,0 0 16,0 21-16,-21-22 0,21 22 16,-21-21-16,21 21 15,-21 21-15,21 21 31,0 0-31,0 0 0,0 0 16,21 22-16,0-22 0,-21 21 16,21-21-16,0 22 15</inkml:trace>
  <inkml:trace contextRef="#ctx0" brushRef="#br0" timeOffset="-130560">2646 6734 0,'-22'-21'15,"22"-1"-15,0 1 16,0 0-16,0 0 16,22 0-16,-1 21 0,0-21 15,0 21-15,0 0 0,1 0 16,-1 0-16,21 21 16,-21 0-16,0 0 0,-21 0 15,21 0-15,-21 22 16,22-22-16,-22 0 0,-22 0 15,22 1 1,-21-22-16,0 0 16,0 0-16,21-22 15,0 1-15,0 0 16,0-21-16,0 20 0,21 1 16,0-21-16,43 0 15,-22 42-15,1-21 16,-22 21-16,21-22 0,0 22 15,1 0-15,-22 0 0,0 0 16,0 0 0,-21 22-1,-21-22 1,0 21 0,0 0-16,21 0 15,0 0 1,0 0-16,0 22 15,0-22-15,21 0 16,0-21-16,-21 21 0,21-21 16,0 21-16,1-21 15,-1 0-15,0-21 0,0 21 16,0-21-16,-21 0 16,0 0-16,0-1 15,0-20-15,-21 21 0,0 0 16,21 0-16,-21 0 15,0-1-15,-22 22 16,22 0-16,21 22 16,0-1-1,0 0-15,21 0 16</inkml:trace>
  <inkml:trace contextRef="#ctx0" brushRef="#br0" timeOffset="-127825">846 7602 0,'-21'0'0,"21"21"31,21-21-15,1 0-1</inkml:trace>
  <inkml:trace contextRef="#ctx0" brushRef="#br0" timeOffset="-127497">1291 7559 0,'0'-21'0,"21"21"15,-21-21 1,21 21-16,-21 21 31,0 0-31,0 1 16,0-1-16,0 0 0,0 21 16,0-21-16,0 22 15,0-22-15,0 21 0,0-21 16,0 1-16,0-1 15</inkml:trace>
  <inkml:trace contextRef="#ctx0" brushRef="#br0" timeOffset="-127337">1376 7348 0,'-22'-22'0,"22"1"16,-21 21-16,0 0 15,21 21 1,21 1-16,-21-1 16,21-21-16</inkml:trace>
  <inkml:trace contextRef="#ctx0" brushRef="#br0" timeOffset="-126958">1608 7581 0,'-21'0'0,"0"0"16,21-22 0,21 22 15,-21 22-31,21-1 16,-21 0-16,22 0 15,-22 0-15,0 0 16,0 0-16,0 1 0,21-22 31,-21-22-15,21 1-16,0 0 15,-21 0 1,21 0-16,1 0 0,-1 0 16,0-1-16,0 22 15,-21 22 1,21-1-16,0 0 0,-21 0 15,21 0-15,-21 0 16,22 0-16,-1 22 16,-21-22-16,21 0 0</inkml:trace>
  <inkml:trace contextRef="#ctx0" brushRef="#br0" timeOffset="-125322">3365 7644 0,'22'0'0,"-1"0"31</inkml:trace>
  <inkml:trace contextRef="#ctx0" brushRef="#br0" timeOffset="-126033">2857 7644 0,'-42'-21'16,"42"42"15,21-21-31,0 21 0,1 0 16,-1 0-16,0 1 15,21-22-15,-21 21 16,0 0 0,1 0-16,-1 0 15</inkml:trace>
  <inkml:trace contextRef="#ctx0" brushRef="#br0" timeOffset="-125547">3006 7602 0,'-22'0'0,"1"0"16,21 21 15,-21 0-31,21 0 16,-21 0-16,21 1 0,-21-1 15,-1 21 1,-20 43-16,42-64 16</inkml:trace>
  <inkml:trace contextRef="#ctx0" brushRef="#br0" timeOffset="-126602">2138 7411 0,'0'-21'16,"-22"21"-16,22-21 16,0 42 15,0 0-15,22 0-16,-22 85 15,21-64-15,-21 1 16,0-1-16,21 1 15,-21-1-15,0-21 0,0 0 16,0 0-16</inkml:trace>
  <inkml:trace contextRef="#ctx0" brushRef="#br0" timeOffset="-126244">2116 7708 0,'0'-22'0,"0"1"15,22 21 1,-22-21 0,21 21-16,21 0 0,-21 0 15,43 0-15,-22 0 0,22 0 16,-22 0-16,22 0 16,-22 0-16,0 0 0,-21 0 15,0 0-15,-42 0 31,0-21-15,0 21-16,0 0 16,0-21-16,0 21 15,-1 0-15,1 0 16,21 21 0,0 0-16,0 0 0,0 0 15,0 1-15,21-1 16,1 21-16,-1-21 0,0-21 15,21 21-15</inkml:trace>
  <inkml:trace contextRef="#ctx0" brushRef="#br0" timeOffset="-128429">466 7496 0</inkml:trace>
  <inkml:trace contextRef="#ctx0" brushRef="#br0" timeOffset="-128009">465 7496 0,'22'0'16,"-22"-21"0,21 21-1,-21-21 1,21-1-16,-21 1 16,0 0-1,-21 21-15,21-21 16,-21 21-16,-1 0 15,1 0-15,0 0 0,0 0 16,0 0-16,0 21 16,0 0-16,-1 0 15,22 1-15,0-1 0,0 0 16,22-21 0,-1 0-16,0 0 15,0 0-15,0 0 0,0 0 16,0-21-16,1 0 15,-1 21 1,-21-22-16,0 44 31,0-1-15,0 21-16,0-21 16,0 21-16,0 1 0,0-1 15,21 1-15,-21-1 0,21-21 16,0 21-16</inkml:trace>
  <inkml:trace contextRef="#ctx0" brushRef="#br0" timeOffset="-122669">296 8406 0,'0'-21'16,"-21"21"-16,21-21 15,0 42 16,0 0-15,0 0-16,0 0 16,0 22-1,0-22-15,0 21 0,0-21 16,0 0-16,0 1 0,21-1 16</inkml:trace>
  <inkml:trace contextRef="#ctx0" brushRef="#br0" timeOffset="-122350">592 8490 0,'22'-21'16,"-1"-1"-16,-21 1 0,21 21 15,-21-21-15,0 42 32,-21 0-32,21 1 15,-21-1-15,21 21 16,0-21-16,0 21 0,0-20 15,21 20-15,-21-21 16,21 0-16,0-21 16,43 22-16,-43-22 0,0 0 15,0-22-15,0 1 16,0 0-16,-21-21 16,22 20-16,-22 1 15,0-21-15,-22 21 0,22 0 16,-21 0-1,21-1-15,-21 22 0,0 0 16,21 22-16</inkml:trace>
  <inkml:trace contextRef="#ctx0" brushRef="#br0" timeOffset="-124883">3640 7411 0,'-21'-21'0,"0"21"15,21 21 16,21 0-31,-21 1 16,0 41 0,21-21-16,-21-21 0,0 22 15,0-22-15,0 21 0,22-20 16,-22-1-16,0 0 16,21-21-1,-21-21 1,21 0-1,-21-1-15,21 1 0,0 0 16,-21 0-16,22 0 16,-1 21-16,0 0 15,0 0-15,0 21 16,-21 0-16,21 0 16,-21 0-16,21 1 0,1-1 15,-22 0-15,21-21 16,0 21-16,0-21 0</inkml:trace>
  <inkml:trace contextRef="#ctx0" brushRef="#br0" timeOffset="-124681">4106 7538 0,'0'-21'0,"0"-21"0,0 21 16,0-1-16,0 1 0,0 0 15,0 42 1,0 0-1,21 1-15,0 62 16,-21-63-16,22 22 16,-22-1-16,21 0 15,-21-20-15,0-1 0,0 0 16,21 0-16</inkml:trace>
  <inkml:trace contextRef="#ctx0" brushRef="#br0" timeOffset="-123587">4212 7644 0,'0'-21'16,"0"0"-16,0 42 63,21-21-48,0 0 16,-21 21-15,22-21-16,-22-21 31,21 21-31,0 0 32,0 0-17,-21 21-15,0 0 31,21-21-31,0 21 16,-21 1 0,21-22-1,1 0 32,-1 0-31,0 0-16,-21-22 94,0 1-32,0 0-46,0 0-16,0 0 31,21 42-15,-21 0-1,0 0 1,21-21-16,-21 21 0,0 1 15,0-1 1,22-21-16,-1 0 31,0 0-15,-21-21 0,21-1-16,0 1 15,0 0-15,-21 0 16,21 0-16,1 21 15,-1 21 1,-21 0 0,0 0-1,21 0-15,-21 1 0,21-1 16,-21 0-16,21-21 16,1 0-1,-1 0-15,0 0 0,0-21 16,0 21-16,0-21 15,0-1-15,1-20 0,20-22 16,-21 43-16,0-21 16,-21 0-16,22 21 15,-22-22-15,0 22 0,0 0 16,0 0-16,-22 21 16,1 0-1,21 21-15,0 0 0,0 0 16,0 0-16,0 22 15,0-22-15,21 63 16,-21-41-16,22-22 16,-22 21-16,21-20 0</inkml:trace>
  <inkml:trace contextRef="#ctx0" brushRef="#br0" timeOffset="-118678">317 9316 0,'0'-21'0,"-21"21"15,42 21 16,-21 0-15,0 0-16,0 1 0,0-1 16,0 0-16,-21 0 15,21 22-15,0-22 0,-21 0 16,21 21-16,0-21 0</inkml:trace>
  <inkml:trace contextRef="#ctx0" brushRef="#br0" timeOffset="-118455">550 9210 0,'0'-21'16,"21"21"-1,-21 21-15,0 0 16,21 1-16,-21-1 15,22 0-15,-22 0 0,21 22 16,-21-22-16,21 21 0,-21 0 16,21-21-16,-21 22 15</inkml:trace>
  <inkml:trace contextRef="#ctx0" brushRef="#br0" timeOffset="-116621">974 9359 0,'0'21'0</inkml:trace>
  <inkml:trace contextRef="#ctx0" brushRef="#br0" timeOffset="-111902">423 10269 0,'-21'0'0,"21"-21"16,21-1-1,-21 44 17,0-1-17,0 0-15,0 0 0,0 21 16,0-21-16,0 22 16,0-22-16,0 0 0,21 0 15,-21 1-15</inkml:trace>
  <inkml:trace contextRef="#ctx0" brushRef="#br0" timeOffset="-111564">571 10375 0,'22'-43'0,"-22"22"16,21 0-16,-21-22 0,21 22 16,0-21-16,0 21 15,0 0-15,22 0 0,-22 21 16,21-22-16,-21 22 0,1 0 15,-1 22-15,0-1 16,-21 0-16,0 0 0,-21 21 16,21-21-16,-43 22 0,22-22 15,0 0-15,0 0 16,0 1-16,-1-22 0,1 21 16,0-21-16,42 0 31,-21-21-31,21 21 0,22 0 15,-22 0-15,0 0 16,22 0-16,-22 21 0,0 0 16,21-21-16,-21 21 15,0 0-15,22 0 16</inkml:trace>
  <inkml:trace contextRef="#ctx0" brushRef="#br0" timeOffset="-122190">1227 8639 0,'0'21'0,"-21"-21"0,0 0 16,42-21 15</inkml:trace>
  <inkml:trace contextRef="#ctx0" brushRef="#br0" timeOffset="-120382">2984 8554 0,'0'21'0,"0"0"16,22-21 15,-1 0-15</inkml:trace>
  <inkml:trace contextRef="#ctx0" brushRef="#br0" timeOffset="-121548">1693 8469 0,'0'-21'15,"0"0"1,0 0 0,-21 0-1,21 0-15,-21 21 16,21 21 0,0 0-16,-21 0 0,21 0 15,-21 0-15,-1 22 16,22-22-16,-21 0 0,21 0 15,0 1-15,-21-1 16,21 0-16,21-21 31,-21-21-31,21 21 0,-21-21 16,22-1-16,-1-20 0,-21 21 16,21-22-16,0 1 15,0 0-15,0 0 0,0 20 16,1-20-16,-1 42 15,0 0-15,0 21 16,0 0-16,1 22 0,-22-1 16,21 0-16,0 22 15,-21-22-15,42 43 16,-42-43-16,21-21 0,-21 0 16</inkml:trace>
  <inkml:trace contextRef="#ctx0" brushRef="#br0" timeOffset="-120977">1778 8597 0,'-43'-22'0,"22"1"16,0 21-16,0-21 15,0 21-15,42 0 16,0 0 0,21 0-16,1 0 0,20 0 15,-20 0-15,20-21 0,1 21 16,-1 0-16,-20 0 15,-1-21-15,-21 21 0,0-22 16,0 22-16,-21-21 16,-21-21-1,21 21-15,0 0 0,-21 0 16,21-1 0,0 44-1,0-1 1,0 21-16,0 0 0,21 43 31,-21-43-31,0 1 0,21-1 0,-21 0 16,0 1-16,0-1 0,21-21 15,-21 0-15,0 1 16,0-1-16,0-42 31,0-1-31,0 1 16,0 0-16,0-21 0,22 20 15,-22-20-15,21 0 0,0 21 16,0 0-16,0-22 16,1 43-16,-22-21 0,21 21 15,0 0-15,0 0 16,-21 21-16,0 0 0,0 1 16,-21-22-16,21 21 0,-21 0 15,-22-21-15,22 21 16,-21-21-16,21 0 0,-22 0 15,22-21-15,-21 21 16,42-21-16,0 0 0</inkml:trace>
  <inkml:trace contextRef="#ctx0" brushRef="#br0" timeOffset="-120551">2519 8364 0,'21'0'16,"-21"-21"-1,21 21 1,-21 21 0,21 0-1,-21 0-15,0 21 0,21-21 16,-21 22-16,0 20 0,22-20 16,-22-1-16,21 0 15,-21 1-15,21-22 0,-21 21 16,0-21-16,0 1 0,21-22 15,-21 21-15,0-42 32,-21 21-32,21-22 0,0 1 15,0 0-15,-21-21 0,21 20 16,0-20-16,0 0 0,0 0 16,21 20-16,-21 1 15,21 0 1,0 0-16,0 21 0,0 21 15,-21 0-15,22 0 0,-22 1 16,0-1-16,0 0 16,0 0-16,-22 0 15,1 0-15,0-21 16,0-21 0</inkml:trace>
  <inkml:trace contextRef="#ctx0" brushRef="#br0" timeOffset="-115447">1418 9337 0,'0'-21'16,"-21"21"-16,21-21 15,0 42 16,0 0-31,21 1 16,-21-1-16,0 0 0,0 21 16,0-21-16,21 22 0,-21-22 15,0 0-15</inkml:trace>
  <inkml:trace contextRef="#ctx0" brushRef="#br0" timeOffset="-115075">1418 9358 0,'0'-42'0,"-21"-64"16,0 64-16,21-22 15,21 22-15,0 0 0,0 0 16,21 20-16,1 22 0,-1 0 16,1 0-16,-1 22 15,0-1-15,0 0 0,-20 21 16,-1 0-16,-21 1 15,0-22-15,-21 21 0,-1 1 16,-20-22-16,0 0 0,0 0 16,20 0-16,-20 0 15,21-21-15,-22 0 16,22 0-16,42 0 16,1 0-1,-1 0-15,0 0 0,0 0 16,22 0-16,-22 22 15,21-1-15,-21 0 0,0 0 16,22 0-16,-1 43 16,-21-43-16,0 0 15,1-21-15</inkml:trace>
  <inkml:trace contextRef="#ctx0" brushRef="#br0" timeOffset="-114149">2074 9443 0,'0'-21'0,"0"0"16,0 0-16,0 0 16,-21-1-16,0 22 15,21 22 1,0-1 0,21 21-16,-21-21 15,21 0-15,0 0 16,0 1-16,1-1 0,-1-21 15,0 21-15,21-21 0,-20 0 16,-1-21 0,0 21-16,-21-64 15,0 22 1,-21 21-16,0 0 0,-1-22 16,-20 22-16,21 0 0,0 0 15,-22 21-15,22-21 16,0 21-16,21 21 31,21-21-31,21 0 0,-20 21 16,20-21-1,22 0-15,-22 0 0,0 0 16,-21 0-16,22 0 0,-22 0 16,0 0-16,0 0 15,0-21 1,-21 42 15,0 0-15,0 0-1,0 1-15,22-1 16,-22 21-16,0-21 0,21 0 16,-21 0-16,21 1 15,0-1-15,21 0 16,-21-21-1,1-21-15,-1 21 0,0-21 16,0-1-16,0 1 0,-21 0 16,22 0-16,-1-21 15,-21 21-15,0-1 0,0 1 16,0 0-16,0 0 16,21 21 15,-21 21-31,0 0 0,21 0 15,-21 1-15,21-1 0,-21 0 16,21 0-16,0 0 16,1 0-16,-1-21 0,0 0 15,0 0-15,22 0 0,-22-21 16,0 0-16,0 0 16,0 0-16,0-22 0,0 22 15,-21-21-15,0-1 0,0 22 16,0-21-16,0 21 15,0 0-15,0 42 32,0 0-32,0 0 0,0 21 15,0 1 1,43 63-16,-22-64 16,-21-21-16,21 0 0,0-21 15</inkml:trace>
  <inkml:trace contextRef="#ctx0" brushRef="#br0" timeOffset="-113800">3111 9316 0,'-21'-21'0,"0"0"0,0 21 15,0-21-15,21-1 16,21 22 0,0 0-16,0 0 15,22 0-15,-1 22 16,0-22-16,22 0 15,-22 0-15,0 0 16,-20 0-16,-1 0 0,-21-22 16,21 22-16,-21-21 15,0 0 17,0 42-1,0 0-16,21 1-15,-21-1 16,21 0-16,-21 21 0,21-20 16,-21-1-1,43 42-15,-43-42 16</inkml:trace>
  <inkml:trace contextRef="#ctx0" brushRef="#br0" timeOffset="-113022">3598 9168 0,'21'-21'0,"-21"0"15,0 0-15,0 42 32,21-21-17,-21 21-15,22 0 16,-22 0-1,21-21-15,-21 21 0,21-21 0,-21 21 16,21 1-16,0-22 63,-21 21-48,22 0 1,-22 0-1,21 22 1,0-43-16,-21 21 0,21-21 16,0 0-1,0 0-15,0 0 16,1-21 0,-1 21-16,-21-22 15,21 1 1,0 21-1,0 0 17,1 0-17,-1 0 1,0 0 0,0 0-16,0-21 15,0 0 1,-21 0-16,21-1 15,-21 1 1,-21 0-16,0 21 16,21 21-16,-21 22 15,21-22 1,0 21-16,21 1 16,0 20-16,0 0 0,1 22 15,-1 0-15,21-22 0,-21 22 16,-21-21-16,0-1 0,0-21 15,-21 1-15,-21-22 16,-1 0-16,-41-21 0,-1 0 16,22-21-16,-22-22 15,0 1-15,43 0 0,0-22 16,20 1-16,22 20 0,22-20 16,20 42-16,22-21 15,-1 42-15,0 0 0</inkml:trace>
  <inkml:trace contextRef="#ctx0" brushRef="#br0" timeOffset="-111426">1228 10417 0,'21'0'16,"-21"-21"0,21 21 15,-21-21-15</inkml:trace>
  <inkml:trace contextRef="#ctx0" brushRef="#br0" timeOffset="-109972">1587 10205 0,'0'-21'16,"-21"21"-1,21-21-15,0 0 32,21 21-17,-21 21 1,22 0-16,-22 0 16,21 22-16,0-22 0,0 21 15,0 0-15,0 1 0,0-1 16,1-21-16,-1 0 15,0 1-15,0-1 0,-21 0 16,21-21-16,1 0 16</inkml:trace>
  <inkml:trace contextRef="#ctx0" brushRef="#br0" timeOffset="-109774">1947 10332 0,'21'-63'0,"-21"41"0,22-20 15,-22 0-15,0 21 16,0 0-16,0 42 31,0 0-31,0 21 0,-22-21 16,1 22-16,21-1 0,-21 0 15,0 1-15,21-22 16,-21 21-16,21-21 0,0 0 16,0 1-1,21-22-15</inkml:trace>
  <inkml:trace contextRef="#ctx0" brushRef="#br0" timeOffset="-109581">2307 10311 0,'21'0'0,"0"0"16,1 0-16,-22 21 16,0 0-1,0 1 1,0-1-1,0 0 1,0 0-16,-22 0 0,22 0 16,-21-21-1</inkml:trace>
  <inkml:trace contextRef="#ctx0" brushRef="#br0" timeOffset="-109436">2434 10142 0,'0'21'47</inkml:trace>
  <inkml:trace contextRef="#ctx0" brushRef="#br0" timeOffset="-108586">2688 10311 0,'0'21'15,"21"-21"48,0 0-63,1 0 15,-1 0-15,0 0 16,0 0-16,0-21 16,0 21-16,0-21 15,-21 0-15,-21 0 32,0 21-32,0-22 15,0 22 1,21 22-16,-21-1 15,21 0-15,0 0 16,0 0-16,0 0 16,0 0-16,0 1 0,0-1 15,21-21-15,-21 21 16,21-21-16,0 21 0,21-21 16,-20 0-16,-1-21 15,21 21-15,-21-21 0,64-22 31,-85 22-31,21 0 0,-21 0 16,0 0-16,0 0 16,0 42 15,0 0-15,21-21-16,-21 21 15,0 0-15,21-21 0,-21 21 16,22-21-16,-22 22 0,21-22 15,0 0 1,0 0 0,0-22-16,1 1 15,-1 21-15,0-21 0,-21 0 16,21 21-16,0-21 0,0 21 16,0 0-1,-21 21 1,0 0-1,22-21-15,-22 21 0,21 0 16,0 1-16,0-22 16,-21 21-16,21-21 15,1 0 1,-1 0-16,21-21 0,-21-1 16,0 1-16,0 0 0,-21 0 15,0 0-15,0 0 0,0 0 16,0-1-16,-21 22 15,21-21-15,-21 21 0,0 0 16,0 0 0,0 0-16</inkml:trace>
  <inkml:trace contextRef="#ctx0" brushRef="#br0" timeOffset="-108252">4085 10226 0,'21'0'0,"0"0"16,0 0-16,1 0 16,-22-21-1,-22 21-15,1 0 16,0 0 0,0 0-16,0 0 15,0 21-15,0 0 16,21 1-1,21-22-15,0 21 16,0-21-16,0 21 16,0 0-16,0-21 15,22 21-15,-1 1 16,-63-1 0,-21-21-16,-1 0 15,1 0-15,0 21 16,-22-21-1,1 0-15</inkml:trace>
  <inkml:trace contextRef="#ctx0" brushRef="#br0" timeOffset="-106616">1270 11433 0,'42'0'16,"-21"0"-16,-42 0 47</inkml:trace>
  <inkml:trace contextRef="#ctx0" brushRef="#br0" timeOffset="-105968">1778 11264 0,'-21'0'0,"21"21"31,0 0-15,21 0-16,-21 0 16,0 0-16,21 0 0,-21 1 15,0 20-15,0-21 0,21 0 16,-21 1-1,0-44 1,0 1 0,21 0-16,-21-21 15,0 20-15,0-20 0,0 0 16,0 0-16,22-22 16,-22 0-16,21 22 0,21-21 15,-21 20-15,21-20 16,1 42-16,-1-22 0,-21 43 15,22 0 1,-1 0-16,-21 0 0,0 21 0,0 22 16,-21-22-16,0 21 0,-21 1 15,21-1 1,-84 85-16,63-106 16,-1 0-16,1 1 0,0-1 15,0-21-15,21 21 16,21-21-1,0-21-15,0 21 16,1-21-16,20 21 0,0 0 16,0-22-16,1 22 0,-1 0 15,-21 22-15,22-1 16,-22 0-16,-21 0 0,0 21 16,0-21-16,-21 22 0,-22-1 15,22-21-15,-21 1 16,-1-1-16,1 0 0,0 0 15,0-21-15,-1 0 16,22 0-16,0 0 0,0-21 16</inkml:trace>
  <inkml:trace contextRef="#ctx0" brushRef="#br0" timeOffset="-107182">508 11348 0,'0'-21'0,"-21"0"16,21 0-16,-21 0 16,21-1-16,0 1 15,-22 21-15,22-21 0,0 42 16,22 0-1,-22 22-15,0-22 16,21 21-16,-21 0 16,21 1-16,-21-1 0,21 1 15,-21-22-15,21 21 0,-21-21 16,21 0-16</inkml:trace>
  <inkml:trace contextRef="#ctx0" brushRef="#br0" timeOffset="-106777">698 11517 0,'0'-21'0,"0"-21"16,22 0-16,-22-1 0,0 1 16,21 0-16,-21 20 15,21-20-15,0 0 0,0 21 16,0 0-16,22 21 16,-22-22-16,0 22 0,21 0 15,-20 0-15,-22 22 16,21-1-16,-21 0 15,0 21-15,-21-21 16,-1 0-16,1 1 16,0-1-16,0 21 0,-22-42 0,22 21 15,0 1-15,0-22 16,42 0 15,0 0-31,0 0 0,1 0 16,-1 0-16,21 0 0,-21 0 15,22 0-15,-22 0 0,0 0 16,0 21-16,0 0 16,-21 0-16,0 0 15,-21 0-15,21 0 16,-42 1-16,21-22 0,0 21 16,-22 0-1,-20-21-15</inkml:trace>
  <inkml:trace contextRef="#ctx0" brushRef="#br0" timeOffset="-104840">2646 11264 0,'21'0'0,"-21"-22"32,-21 22-32,0 22 47,21-1-47,0 0 15,0 0-15,0 0 0,-22 0 16,22 0-16,0 1 15,22-1-15,-1-21 16,0 0-16,0 0 16,0-21-1,0 21-15,-21-22 0,21 1 16,-21 0-16,22 0 0,-22 0 16,0 0-16,0 0 15,-22-1-15,22 1 0,0 0 16,-21 21-16,21 21 31,0 0-15,0 1-16,21-1 0,-21 21 15,0-21-15,22 0 0,-22 0 16,0 1 0,21-22-16,0 0 15,0 0 1,0-22-1,1 22-15,-1-21 16,0 21-16,-21-21 16,21 0-16,0 0 0,0 0 15,-21 0-15,21-1 0,-21 1 16,22 21-16,-22-21 16,21 0-16,-42 42 46,-1 0-30,22 0 0,-21-21-1,21 22-15,0-1 16,0 0-16,0 0 16,0 0-16,21-21 15,-21 21-15,22 0 0,-1 1 16,-21-1-16,21 0 15,-21 0 1,-42 0 0,20-21-1,1 0-15,0 0 0,21-21 16,-21 21-16,21-21 0,21 0 16,0 0-1,0 21-15,22-22 0,-22 1 16,21 21-1,1-21-15,-22 21 0,0-21 16,0 21-16,0 0 16,0 0-1,1 0 1,-1 0 0,0-21-16,0 21 15,0-21-15,1 21 0,-1-21 16,0-1-1,0 22-15,-21-21 0,0 0 16,0 0-16,0 0 16,0-1-16,-21 1 15,0 21-15,-22 0 32,22 0-32,0 21 0,0 1 0,0-1 15,21 21-15,-22-21 0,22 22 16,0-22-16,22 21 15,-1-21-15,21 0 0,1 1 16,-1-22-16,0 0 16,0 0-16</inkml:trace>
  <inkml:trace contextRef="#ctx0" brushRef="#br0" timeOffset="-103325">1249 12407 0,'0'21'63,"21"-21"-63,0 0 15</inkml:trace>
  <inkml:trace contextRef="#ctx0" brushRef="#br0" timeOffset="-103815">487 12216 0,'0'-21'15,"21"21"32,-21 21-31,0 43-1,21-43-15,-21 21 0,0 0 0,0-21 16,0 22-16,21-22 16,-21 21-16,21-20 0,43-1 31</inkml:trace>
  <inkml:trace contextRef="#ctx0" brushRef="#br0" timeOffset="-103482">783 12449 0,'21'-43'0,"-21"22"16,0-21-16,0 21 0,0-21 15,0 20-15,0 1 16,-21 0 0,21 42 15,0 0-31,0 1 16,0-1-16,0 0 15,21 0 1,0 0-1,1-21-15,-1 0 0,0 0 16,0 0-16,0 0 0,0-21 16,0 21-16,1-21 0,-22 0 15,0 0 1,21-1-16,-21 44 47,0-1-47,21 0 15,-21 0-15,0 0 0,21 0 16,-21 0-16</inkml:trace>
  <inkml:trace contextRef="#ctx0" brushRef="#br0" timeOffset="-102814">2011 12174 0,'0'-21'0,"-21"21"0,21-22 16,0 1-16,0 42 31,0 1-15,0-1-16,0 21 0,0 0 15,0 1-15,0-1 16,0 0-16,0 22 16,0-22-16,0 0 0,0-20 15,0 20-15,0-21 0</inkml:trace>
  <inkml:trace contextRef="#ctx0" brushRef="#br0" timeOffset="-102308">1926 12343 0,'0'-21'15,"-21"21"-15,21-21 0,0-1 16,-21 22-16,21-21 16,21 21-16,-21-21 15,21 21-15,21 0 0,-21 0 16,22 0-16,-1 0 15,22 0-15,-22 0 0,0 0 16,1 0-16,-22 0 16,0 0-16,0 0 0,0 0 15,-42 0 32,0 0-31,0 21-1,0 0 1,-1 1-16,22-1 16,-21 0-16,21 0 0,0 0 15,0 1-15,0-1 16</inkml:trace>
  <inkml:trace contextRef="#ctx0" brushRef="#br0" timeOffset="-102101">2116 12258 0,'-21'-42'0,"21"21"15,-21-21-15,21-1 16,0 22-16,0-21 0,0 20 16,21-20-16,0 21 15,22 0-15,-1 0 0,1 0 16,-1 21-16,21 0 0,-20 0 15,-1 21-15,0 0 16,-20 0-16,-1 0 0</inkml:trace>
  <inkml:trace contextRef="#ctx0" brushRef="#br0" timeOffset="-100397">2667 12343 0,'0'-21'0,"0"0"16,0 0-16,0-1 15,0 1-15,0 0 0,0 0 16,0 0-1,-21 21-15,0 0 16,-1 0 0,22 21-16,-21-21 15,21 21-15,-21 0 0,21 0 16,0 1-16,0-1 16,0 0-16,0 0 15,21 0-15,-21 0 0,21-21 16,1 21-16,-1-21 15,0 0-15,0 0 0,0 0 16,0 0-16,0-21 16,1-21-1,-22 21-15,0 0 16,0 0-16,-22-1 16,1 1-16,0 21 31,0 0-16,42 0 1,0 0-16,0 0 16,1 0-16,-1 0 0,0 0 15,0 0-15,22 0 16,-22 0-16,42 21 16,-42 1-1,-21-1 1,0 21-16,0-21 0,0 0 15,0 0-15,0 1 16,0-1-16,0 0 0,-21-21 31,21-21-15,0 0-16,0-1 16,0 1-16,21-21 15,0 21-15,1 0 0,-1 0 16,21-1-16,-21 1 15,22 21-15,20 0 16,-42 0-16,0 0 16,1 21-16,-1 1 0,-21-1 15,0 21 1,0-21-16,0 0 0,0 0 16,0 1-1,0-44 16,0 1-15,0 0-16,21 0 16,-21-21-16,21 21 15,0-1-15,-21 1 16,22 21-16,-1 0 16,0 0-16,0 21 15,0 1-15,-21-1 16,21 0-16,0 0 15,-21 21-15,22-21 0,-22 1 16,0-1-16,21-21 0,-21 21 16,21-21 15,-21-21-15,21 21-16,0-21 0,1-1 15,-1 22 1,0-21-16,0 21 0,0 0 0,0 0 15,0 0 1,1 0 0,-1 0-16,0 0 0,0 0 15,22 0-15,-22 0 0,21 0 16,-21 0-16,21-21 16,-20 21-16,-1-21 0,0 21 15,0-21-15,-21 0 16,0 0-16,0-1 15,-21 1 1,0 21-16,0 0 16,-1 0-16,1 0 15,21 21 1,-21-21-16,21 22 16,0-1-16,0 0 15,0 0-15,21 0 16,-21 0-16,21-21 0,1 0 31,-1 0-31,-21-21 16,21 21-16,-21-21 15,21 21-15,-21-21 16,21 21 0,-21 21-1,22-21-15,-1 21 16,0-21 15,0 0-31,0 0 0,0-21 16,0 0-16,1 21 15,-1-21-15,-21 0 0,21-1 16,0 1 0,-21 0-16,21 0 0,-21-22 0,0 22 15,0-21-15,0 0 0,0 21 16,0-1-1,0-20-15,-21 42 0,21-21 0,0 42 16,-21-21-16,21 42 16,0-20-16,0 20 15,0-21-15,0 21 0,0-21 16,21 22-16,-21-1 0,21-21 16,1 1-16,-22-1 15,21-21-15,-21 21 0</inkml:trace>
  <inkml:trace contextRef="#ctx0" brushRef="#br0" timeOffset="-100221">4508 12089 0,'0'-64'0,"0"22"0,0 21 16,0 0-16,0 42 31,0 0-31,0 21 16,22-20-16,-22 20 0,0 0 15,0 1-15,21-1 0,-21-21 16,0 0-16,0 0 16</inkml:trace>
  <inkml:trace contextRef="#ctx0" brushRef="#br0" timeOffset="-99911">4445 12237 0,'-21'-21'15,"21"0"-15,-22 21 16,22-21-16,22 21 15,-1 0 1,0 0-16,21 0 16,-20-21-16,20 21 0,-21 0 15,21-22-15,1 22 16,-1 0-16,-21-21 0,0 21 16,1-21-1,-22 0-15,-22 0 16,1 21-1,0 0-15,0 0 16,0 21-16,21 0 16,0 0-1,0 43 1,21-43-16,0-21 0,0 21 16,0-21-16,1 0 15</inkml:trace>
  <inkml:trace contextRef="#ctx0" brushRef="#br0" timeOffset="-99610">4889 12215 0,'22'-21'0,"-22"0"16,21-1-16,0-41 31,-21 42-31,21 21 0,-21-21 16,21 21-16,0 21 16,0 0-1,-21 0-15,22 43 16,-1-43-16,-21 0 15,0 0-15,0 0 0,0 1 16,0-44 15,0 1-15,21-21-16,0 21 0,0-22 16,22 22-16,-22 0 15,21-21-15,0 42 16,-20-21-16,20 21 0,-21 21 15,0 0-15,-21 0 0,0 0 16</inkml:trace>
  <inkml:trace contextRef="#ctx0" brushRef="#br0" timeOffset="-98663">444 13168 0,'0'-21'16,"0"0"0,-21 0-16,21 0 15,21 21 1,-21 21 15,0 0-15,0 21-16,0-20 0,-21 20 15,21-21-15,0 22 0,0-22 16,0 21-16,0-21 16,21 0-16,1 0 0</inkml:trace>
  <inkml:trace contextRef="#ctx0" brushRef="#br0" timeOffset="-98193">718 13147 0,'0'-21'31,"-21"21"-15,21 21 15,0 0-15,0 1 0,21-1-1,-21 0-15,22 0 0,-1 0 16,0 1-16,0-1 15,22-21-15,41 42 16,-63-21-16,0 0 16,-42-21-1</inkml:trace>
  <inkml:trace contextRef="#ctx0" brushRef="#br0" timeOffset="-98038">783 13020 0,'42'0'0,"-20"-21"0,-1 21 15,0 0-15,0 0 0,21 0 16,-21 0-16,1 0 16,-1 0-16,0 21 0</inkml:trace>
  <inkml:trace contextRef="#ctx0" brushRef="#br0" timeOffset="-97877">1164 13274 0,'0'22'16,"0"-1"-16,21-21 47</inkml:trace>
  <inkml:trace contextRef="#ctx0" brushRef="#br0" timeOffset="-96498">1926 13125 0,'0'-21'0,"0"0"0,0 0 16,-21 0-1,0 21-15,0 0 16,-1 0-16,1 21 0,0 0 16,0 0-16,0 21 15,-1 1-15,1-1 0,21 0 16,0 1-16,21-1 16,1 0-16,-1-21 0,21 1 15,1-1-15,-1 0 16,42-21-1,-41 0-15,-22-21 0,21 0 0,-20-1 16,-1 1-16,-21-21 16,0 0-16,0-1 0,0 22 15,-21-21-15,-1-1 0,1 22 16,0 0-16,-21 0 16,20 21-16,1 0 0,0 0 15,21 21-15,-21 0 16,21 0-16,0 1 15,21-1-15</inkml:trace>
  <inkml:trace contextRef="#ctx0" brushRef="#br0" timeOffset="-96052">2434 13232 0,'21'0'0,"0"0"15,1-21 1,-1 21-16,-21-21 15,21 21-15,-21-21 0,21 21 16,-42 21 15,0-21-15,0 21-16,-22 21 0,22-21 16,0 0-16,0 22 0,-1-22 15,22 0-15,0 0 16,0 1-16,22-1 0,20 0 15,-21-21 1,0 0-16,22-21 0,-22 21 16,0-21-1,85-64-15,-85 42 16,0 1-16,0 0 0,1 0 16,-22-1-16,0 1 15,0 21-15,0-43 16,-22 64-16,1 42 31,21 1-31,-21-1 0,21 1 16,-21 20-16,21-21 15,0 1-15,21-1 0,0 0 16,0 1-16,1-22 0</inkml:trace>
  <inkml:trace contextRef="#ctx0" brushRef="#br0" timeOffset="-95408">3154 13274 0,'21'0'0,"-42"0"62,-1-21-62,1 21 16,0 0-16,0 0 15,0 0-15,0 0 16,0 0 0,-22 0-16,22 21 0,0 0 15,21 1-15,-21-1 16,21 0-16,0 0 16,21-21-16,-21 21 0,21-21 15,0 22 1,22-22-16,-22 0 0,0-22 15,0 22-15,0-21 0,0 21 16,-21-21-16,21 0 16,-21 0-16,22-1 0,-22 1 15,0 0-15,0 0 16,0 42 15,0 0-15,21 0-16,-21 1 0,21-1 15,0 0 1,0-21-16,1 0 16,-1 0-16,0-21 0,21 21 15,-21-21-15,0-1 16,1 1-16,-1 0 0,0 0 16,0-21-1,0-1-15,-21 1 0,0 21 16,0 0-16,0 42 31,0 0-31,0 0 16,0 22-16,0-22 0,0 21 15,0 0-15,22-21 16,-22 1-16,21-1 16,-21 0-16,21 0 15</inkml:trace>
  <inkml:trace contextRef="#ctx0" brushRef="#br0" timeOffset="-94950">3492 13295 0,'-21'-21'0,"0"21"0,0-21 16,0 21-1,42 0 1,0 0-16,0 0 16,22 0-16,-1 0 15,0-21-15,22 21 0,-1-21 16,-20 21-16,20-21 15,-21 21-15,-21-21 0,22-1 16,-22 22-16,0-21 0,-21 0 16,-21 0-1,0 21-15,21-21 0,-21 21 16,-1-22-16,1 22 16,0 0-16,0 22 0,0-22 15,0 21-15,0 0 0,21 0 16,-22 0-16,22 1 15,0-1-15,0 0 0,0 0 16,0 0-16,22-21 16,-22 21-16,63-21 15,-42 0 1,0-21-16,0 21 16,1-21-16,-1 0 0,0 0 15,0 21 1,0 0-1,1 21 1,-1 0 0,-21 0-16,21 0 0,-21 0 15,21 1-15</inkml:trace>
  <inkml:trace contextRef="#ctx0" brushRef="#br0" timeOffset="-93828">444 14057 0,'0'-21'15,"0"0"1,0 0 0,22 21-1,-22-21-15,0 42 32,0 0-32,0 21 15,0-20-15,0 20 16,0-21-16,0 22 0,0-1 15,0 0-15,0 0 16,0-20-16,0 20 0,0-21 16,0 0-1,0 1-15</inkml:trace>
  <inkml:trace contextRef="#ctx0" brushRef="#br0" timeOffset="-92670">841 14016 0,'0'-21'15,"-22"21"1,22-21 0,22 21 30,-1 0-46,0 0 16,0-21-16,0 21 0,0 0 16,0 0-16,1-22 0,-1 22 15,0 0 1,-42 0 31,0 0-32,21 22 1,-22-22 0,22-22 46,-21 22-31,0 0 1,21 22-17,-106 41 1,85-42-16,0 1 0,0 20 16,0-21-16,-1 21 15,1 1-15,21-1 0,0 0 16,0 1-16,0-22 15,0 21-15,21-21 0,1 22 16,-1-22 0,0 0-16,21-21 0,-20 21 0,-1-21 15,21 0-15,-21 0 16,0-21-16,0 21 0,1-21 16,-1 21-16,0-21 0,-21-1 15,0 1 1,0 0-16,0 0 0,-21 0 0,0 0 15,-1 21 1,1 21 0,0 0-16,0 0 15,21 0-15,0 0 0,0 1 16,0-1 0</inkml:trace>
  <inkml:trace contextRef="#ctx0" brushRef="#br0" timeOffset="-92502">1418 14354 0,'-21'0'16,"0"-21"-1,-1 21 1</inkml:trace>
  <inkml:trace contextRef="#ctx0" brushRef="#br0" timeOffset="-92015">1799 13952 0,'-42'0'0,"21"0"16,-1-22-16,44 22 31,-1 0-16,21 0-15,21 0 0,-20 0 16,42 0-16,-22 0 0,0 0 16,1-21-16,0 21 15,-22 0-15,0 0 0,-21-21 16,-42 21 0,0-21-16,0 21 15,0-21-15,-22 21 0,1 0 16,21-21-16,-22 21 15,22 0-15,0 0 0,0 0 16,21 21 0,0 0-16,0 0 0,0 21 0,0 1 15,0-1-15,0 22 0,0-22 16,0 21-16,0 1 16,0-22-16,0 1 0,0-1 15,0 0-15,0-21 0,0 1 16</inkml:trace>
  <inkml:trace contextRef="#ctx0" brushRef="#br0" timeOffset="-91599">2498 14290 0,'-22'0'0,"1"0"15,42 0 17,1 0-17,-1 0 1,0 0-16,0-21 16,0 21-16,0 0 15,0-21-15,22-21 16,-22 20-1,-21 1-15,-21 0 16,0 0-16,-1 21 16,1 0-16,-21-21 0,21 21 15,-21 0-15,-1 21 16,1 0-16,21 0 0,-1 0 16,1 1-16,0 20 15,21-21-15,0 43 16,21-22-16,0-21 0,1 0 15,-1-21-15,21 21 16,1-21-16,-1 0 0</inkml:trace>
  <inkml:trace contextRef="#ctx0" brushRef="#br0" timeOffset="-91297">2984 14080 0,'0'-21'0,"0"-22"0,0 22 15,0 0-15,-21 0 0,21-1 16,-21 22-16,0 22 16,0-22-16,0 21 15,-1 0-15,1 21 0,0-20 16,21 20-16,-21-21 16,21 21-16,0-21 0,21 1 15,-21-1-15,21 0 0,22 0 31,-22 0-31,0-21 0,-21 22 32,-21-22-32,0 0 15,-1 0-15,1 21 0,0-21 16,0 0-16,0 0 16</inkml:trace>
  <inkml:trace contextRef="#ctx0" brushRef="#br0" timeOffset="-91062">3048 13888 0,'21'0'0,"0"-21"16,0 42 15,-21 0-15,21-21-16,-21 43 0,22-22 15,-22 21-15,0 0 0,21 1 16,-21-1-16,0 22 16,0-22-16,0 0 0,0 1 15,0-22-15,0 0 16,0 0-16</inkml:trace>
  <inkml:trace contextRef="#ctx0" brushRef="#br0" timeOffset="-90916">3090 14206 0,'0'-22'0,"21"22"15,0 0 1,1-21-16,41 21 0,-20-21 16,20 21-16</inkml:trace>
  <inkml:trace contextRef="#ctx0" brushRef="#br0" timeOffset="-74687">10985 1061 0,'-21'0'16,"21"-21"-16,-21 21 15,0 0-15,0 0 16,21 21 0,-21-21-16,21 21 0,0 22 15,0-22-15,0 21 16,0-21-16,0 22 0,0-1 15,21-21-15,-21 22 0,21-22 16,0 0-16,0 0 16,21 0-16,-20-21 0,20 0 15,-21 0-15,22 0 16,-22-21-16,0 0 0,0 0 16,0 0-16,-21-22 15,0 22-15,0-21 0,-21-1 16,0 1-16,0 21 0,0-21 15,-22 20-15,22 1 16,0 21-16,-22 0 0,22 0 16,21 21-1,0 1-15,0-1 0,21 0 16</inkml:trace>
  <inkml:trace contextRef="#ctx0" brushRef="#br0" timeOffset="-75616">10075 913 0,'21'0'0,"0"0"47,-21-21-31,0 42 15,0 21-16,0-20-15,0 20 16,0 0-16,0 0 16,0 1-16,0-1 0,0 1 15,0-1-15,0 21 16,0-42-16,0 64 16,0-64-16,22 22 0,-22-22 15,21 0 1,0-21-16,-21-21 15,21 0-15</inkml:trace>
  <inkml:trace contextRef="#ctx0" brushRef="#br0" timeOffset="-75092">10456 1040 0,'0'-21'16,"-21"21"0,21-21-1,-21 21 1,0 0-1,0 21 1,21 0-16,-22 0 0,22 0 16,-21 1-16,21 20 15,-21 0-15,21-21 0,0 22 16,0-1-16,21-21 0,0 22 16,1-22-16,-1 0 15,0 0-15,0 0 0,21-21 16,1 0-16,-22 0 15,21 0-15,-21-21 0,22 21 16,-22-21-16,0 0 16,-21-22-16,21 22 0,-21 0 15,0-21-15,-21-1 0,0 22 16,21-21-16,-21 21 16,0 0-16,-1-1 0,1 1 15,0 21-15,0 0 0,0 0 16,-1 0-16,22 21 15,0 1-15,0-1 16,22-21 0,-22 21-16</inkml:trace>
  <inkml:trace contextRef="#ctx0" brushRef="#br0" timeOffset="-72859">13356 934 0,'21'0'0,"0"-21"0,1 0 15,-22 0 1,21 21-16,-42 21 47,21 0-47,-22 0 0,22 0 16,-21 1-16,21 20 15,-21 0-15,21-21 0,0 22 16,0-22-16,21 0 15,0 0-15,1 0 0,-1 1 16,0-22-16,0 0 0,21 0 16,-21 0-16,1 0 15,20-22-15,-21 1 0,0 0 16,-21 0-16,22-22 16,-22 1-16,0 21 0,-22-21 15,22-1-15,-21 22 0,0 0 16,-21 0-16,20 0 15,-20 21-15,-21 0 0,20 0 16</inkml:trace>
  <inkml:trace contextRef="#ctx0" brushRef="#br0" timeOffset="-74111">11536 1209 0,'-22'0'15,"1"0"-15,0 0 16,0 0-16,21-21 31,-21 21-15,0 0 15,0-21-15,21 0-1,0 0 1,21 0 0,0 21-16,21-43 15,-21 22-15,22 21 0,-22-21 16,21 21-16,-21 0 15,22 0-15,-22 0 0,0 21 16,0 0-16,0 0 16,0 1-16,-21-1 0,22 21 15,-22-21-15,21 0 0,0 0 16,-21 1-16,21-1 16,0 0-16,1-21 0,-1 0 15,21 0-15,-21 0 16,0-21-16,43 0 15,-43-1-15,21-20 0,-20 21 16,-22-21-16,21 21 16,-21-22-16,0 22 0,0 0 15,0 0 1,0-1-16,0 1 0,-21 0 16,21 42-1,-22-21-15,22 21 16,0 1-16,0-1 31,22-21-31</inkml:trace>
  <inkml:trace contextRef="#ctx0" brushRef="#br0" timeOffset="-73618">12404 998 0,'-22'-21'16,"1"21"-16,21-22 0,-21 1 16,0 0-1,21 0-15,0 0 0,0-1 16,21 1-16,0 0 16,0 21-1,1 0-15,-1 0 0,0 0 16,0 0-1,42 64-15,-41-43 16,-1 64 0,0-43-16,-21 0 0,0 0 15,0 1-15,0-22 0,0 21 16,-21-20-16,0-1 0,-1 0 16,1 0-16,0-21 15,0 21-15,0-21 0,0 0 16,21-21-16,-21 21 15,21-21-15,0 0 0,21 0 16,0-1-16,0 1 0,0 0 16,0 21-16,0-21 15,22 21-15,-22 0 0,0 21 16,0 0-16,1-21 16,-1 21-1,21 22-15,-42-22 0,21 0 0,0 0 16,0 0-16,1-21 15</inkml:trace>
  <inkml:trace contextRef="#ctx0" brushRef="#br0" timeOffset="-73219">12996 1019 0,'0'-64'0,"0"43"15,-21 21-15,21-21 0,-21 21 16,21 21 0,-21 0-1,21 1-15,0-1 16,0 0-16,0 0 0,0 21 16,0-21-16,0 1 0,0-1 15,0 0-15,0 0 16,21 0-16,-21 1 0,21-22 15,0 0-15,0 0 16,0 0-16,1 0 16,-1-22-16,0 1 0,-21 0 15,0 0-15,0 0 16,0-1-16,-21 1 0,21-21 16,-21 21-16,-1 0 15,1 21-15,0 0 0,0 0 16,0 0-16,21 21 15,-21-21-15,21 21 16,0 0 0</inkml:trace>
  <inkml:trace contextRef="#ctx0" brushRef="#br0" timeOffset="-71006">9504 807 0,'21'0'31,"-21"21"-16,0 1-15,21-1 16,-21 0-16,0 63 16,0-41-16,0-1 15,0 22-15,0-1 0,0 22 16,0-22-16,0 1 16,0-1-16,0 1 0,0-1 15,0 1-15,0-22 0,0 0 16,0 1-16,0-22 15,0 21-15,0-20 0,21-22 16,-21 21-16,0 0 16,21-21-16,0 0 15,1 0 1,-1 0-16,21 0 16,1 0-16,-1-21 0,21 21 15,86-21 1,-65-1-16,1 1 0,21 0 15,21 21-15,0-21 0,21 0 16,0 21-16,0-22 16,21 1-16,22 21 0,0-21 15,-22 21-15,21-21 0,22 21 16,-43-21-16,22 21 16,-22-21-16,-21 21 0,254-43 31,-296 43-31,0-21 0,-21 21 15,21-21-15,-43 21 0,1 0 16,-1-21-16,-20 21 16,-1-21-16,0 21 0,-21 0 15,0 0-15,1 0 16,-22-22-16,21 22 0,0 0 16,0-21 15,0 0 0,-21 0 0,0 0 1,0 0-17,0-22 1,0 22-16,-21 0 15,21 0-15,0-22 16,-21 1-16,21 0 0,-21-22 16,0 1-16,21-1 0,-22 1 15,22-1-15,-21 1 16,0-1-16,21 22 0,-21 0 16,21-1-16,-21 1 15,21 21-15,-21-22 0,21 22 16,-21 0-1,21 0 1,-22 0-16,1 0 16,0 21 46,0 0-46,0 0-16,-1 0 15,-20 0-15,-21 21 0,-1-21 16,-21 0-16,-20 21 0,-1-21 16,-21 21-16,-21-21 15,0 21-15,-22-21 0,-20 21 16,-1 1-16,1-22 16,-1 21-16,1 0 0,-1-21 15,22 21-15,21 0 0,0-21 16,20 22-16,23-1 15,-22-21-15,21 21 0,21-21 16,0 21-16,-20 0 16,41-21-16,-21 21 0,22-21 15,0 21-15,20-21 0,-20 0 16,20 22-16,1-22 16,0 21-16,-1-21 0,22 0 15,0 0-15,0 0 16,0 0-16,21 21 0,-22-21 15,1 0 48,0 0-47,21 21-1,-21-21 1,0 0-1,21 21-15,-21-21 16,21 22 0,-21-22-16,21 21 15,-22-21 1,44-21 15,-1 21-15,0 0-16</inkml:trace>
  <inkml:trace contextRef="#ctx0" brushRef="#br0" timeOffset="-69381">9440 1336 0,'21'0'31,"-42"22"94,0-22-109,0 0-16,0 0 0,-22 21 16,1-21-16,0 21 0,-22-21 15,1 21-15,-22-21 16,0 21-16,1-21 0,-22 0 15,0 21-15,0-21 16,0 21-16,0-21 0,1 0 16,-1 22-16,0-22 0,21 0 15,-21 21-15,22-21 16,-1 0-16,22 21 0,-22-21 16,0 21-16,22-21 0,-1 0 15,1 21-15,-1-21 16,22 0-16,0 22 0,-1-22 15,1 0-15,21 0 16,0 0-16,0 0 0,-1 21 16,1-21-16,0 0 15,0 0 1,42 0 15,-21-21-15</inkml:trace>
  <inkml:trace contextRef="#ctx0" brushRef="#br0" timeOffset="-68961">7027 1400 0,'0'-21'15,"0"42"48,0 0-47,0 0-16,-21-21 15,21 21-15,-21 0 0,0 1 16,-1-1-16,1 0 15,0-21-15,-21 21 0,21 0 16,0-21-16,-1 0 16,22 22-16,-21-22 0,21 21 31,21-21-15,1 21-16,-1-21 15,21 21-15,-21 0 16,21 0-16,1-21 0,42 43 15,-64-22 1,21 0-16,-21 0 0,21-21 16,-20 21-16,-1 1 0</inkml:trace>
  <inkml:trace contextRef="#ctx0" brushRef="#br0" timeOffset="-65815">5503 511 0,'0'-21'16,"0"0"-16,0-1 16,0 1-16,0 0 0,0 0 15,0 0 1,21-1-16,0 22 15,1 0-15,20-21 16,0 21-16,1 0 0,-1 0 16,0 0-16,1 21 15,-1-21-15,0 22 0,1-1 16,-1 0-16,-21 0 16,0 22-16,0-1 0,1 0 15,-22 0-15,21 1 0,-21-1 16,0 1-16,21 20 15,-21-21-15,0 22 0,0-1 16,21 1-16,-21-22 16,0 22-16,0-1 0,0-20 15,0 20-15,21-21 16,-21 22-16,0-22 0,0 1 16,0-1-16,0 21 0,0-20 15,0-1-15,0 0 16,0 1-16,0-22 0,0 21 15,0 0-15,0 1 0,0-1 16,0-21-16,0 22 16,0-1-16,0 0 0,0-21 15,-21 22-15,21-1 0,0 1 16,-21-1-16,21 0 16,0-21-16,0 22 0,0-1 15,0 0-15,0 1 16,0-1-16,0 0 0,0 1 15,0-1-15,0 0 0,0 1 16,0-1-16,0 0 16,0 1-16,0-1 0,0 0 15,-21 1-15,21-22 16,0 21-16,0 0 0,0 1 16,0-22-16,0 21 15,0 1-15,0-22 0,0 21 16,0 0-16,0 1 0,0-1 15,21-21-15,-21 22 16,0-1-16,0 0 0,0 1 16,21-1-1,-21 43-15,0-43 0,21 0 16,-21 1-16,0-1 0,0 0 16,0-20-1,22 20-15,-22 0 0,0 0 0,0-20 16,21 20-16,-21 0 0,21-20 15,-21 20-15,21-21 16,-21 0-16,21 21 0,-21-20 16,21-1-1,-21 21-15,21-21 0,-21 1 0,22-1 16,-22 0-16,0 0 0,21 21 16,-21-21-16,0 1 15,0-1 1,0 21-16,21-21 0,-21 1 15,0-1-15,0 0 0,0 0 16,21 0-16,-21 0 16,21-21-1,-21 21-15,22-21 0,-1 22 16,0-22 0,0 21-16,0-21 15,0 21-15,0-21 16,1 21-16,-1-21 15,0 21-15,0-21 32,-21 22-32,21-22 0,-21 21 15,22-21 1,-22 21 0,21-21-16,0 0 31,0 21-16,-21 0 64,-21 0-64,21 0 1,-21-21-16,21 22 15,0-1 1,-21 21 0,-1-21-16,22 1 15,-21-1-15,21 0 0,0 0 16,-21-21-16,21 21 0,0 0 16,-21 0-16,21 1 15,0-1-15,-21 0 0,21 0 16,0 0-16,-22 1 15,22-1 1,0 0-16,-21 0 0,21 0 16,0 0-16,-21 0 15,21 1 1,0-1-16,0 0 0,-21 0 0,21 0 16,0 1-1,-21 41-15,21-42 0,0 0 16,0 0-16,0 1 0,0-1 15,0 21-15,0-21 16,21 1-16,-21-1 0,0 0 16,21 0-16,-21 0 15,21 0-15,-21 0 0,21 1 16,-21-1-16,22 0 0,-22 0 16,21 0-16,-21 1 15,21-1-15,-21 21 0,0-21 16,21 0-16,-21 0 15,21 22-15,-21-1 0,22 1 16,-22-1 0,21 64-16,0-43 0,0 1 15,0 63 1,0-64-16,-21 22 0,21-22 16,1 1-16,-1 20 0,-21 1 15,0-21-15,21 20 0,-21 1 16,0 21-16,0-21 15,-21-1-15,21 22 0,0 0 16,-21 0-16,-1-22 0,22 22 16,-21 0-16,0 0 15,21-22-15,-21 22 16,0-21-16,0 0 0,21-1 16,-21 1-16,-1 0 15,22-1-15,-21 1 0,0 0 16,0-1-16,0 1 0,-1 0 15,1-1-15,21 1 0,-21 0 16,0-22-16,0 22 16,0-22-16,0 1 0,-1-1 15,1 1-15,21-1 0,-21 1 16,21-1-16,-21 1 16,0-1-16,21-20 0,-22 20 15,22 1-15,0-1 16,-21 1-16,21-22 0,0 22 15,0-1-15,0 0 16,0-20-16,0 20 0,0 1 16,21-1-16,-21-20 0,0 20 15,22 1-15,-22-22 16,0 21-16,21 22 16,-21-21-16,21-22 15,-21 21-15,0-20 0,0 20 16,0-20-16,21 20 0,-21-21 15,0 22-15,0-22 16,0 1-16,21 20 0,-21-21 16,0 1-16,0-1 15,22 1-15,-22-1 0,0 0 16,21-21-16,-21 0 0,0 22 16,0-22-16,0 0 15,0 0-15,0 1 0,0-1 16,0 0-1,0 0-15,0 0 0,0 21 0,0-20 16,0-1-16,0 0 0,0 0 16,0 0-16,0 1 15,21-1-15,-21 21 0,0-21 16,0 0-16,0 22 16,0-22-16,0 0 0,21 21 15,-21-20-15,0-1 16,0 0-1,0 0 1,0 0-16,0 0 16,0 0-1,0 1-15,0-1 0,-21 0 16,21 0-16,0 0 16,0 1-16,-21 20 0,21-21 15,0 0-15,0 0 0,-21 0 16,21 1-16,0-1 15,0 0-15,-22 21 0,22-20 16,0-1-16,-21 0 16,21 0-16,0 0 0,0 0 15,0 0-15,0 1 16,0-1 0,0 0-1,-21 21-15,21-20 16,-21-1-16,21 0 15,0 0 1,-21 0-16,-1 0 0,1 0 16,0-21-1,0 0-15,0 0 16,0 22-16,0-22 0,-1 0 16,-20 0-16,21 21 0,-22-21 15,1 21-15,0-21 16,21 21-16,-22-21 0,22 0 15,0 0-15,21 21 16,-21-21-16,21-21 31,0 0-15</inkml:trace>
  <inkml:trace contextRef="#ctx0" brushRef="#br0" timeOffset="-47597">9250 3474 0,'0'-21'0,"-22"21"0,1-42 16,0 20 0,0-20-16,21-21 0,0 42 15,0-1-15,0-20 0,0 21 16,21 0 0,0 21-1,-21 21-15,21 0 16,-21 0-16,22 0 15,-22 1-15,21-1 0,0 0 16,-21 21-16,21-21 16,-21 0-16,21 1 15,-21-1-15,0 0 0,22-21 16,-22-21 31,0 0-47,21-1 0,-21-20 15,21 21-15,0-21 0,-21-1 16,21 22-16,0-21 16,0 21-16,1-1 0,-1 1 15,0 21-15,0 0 16,22 21-16,-22 1 16,0 20-16,0-21 0,0 22 15,-21-1-15,21-21 16,0 21-16,-21-21 0,0 1 15,0 20-15,0-21 16,0 0-16</inkml:trace>
  <inkml:trace contextRef="#ctx0" brushRef="#br0" timeOffset="-47142">10096 3262 0,'22'0'15,"-1"0"-15,0-21 16,0 21-16,-21-21 0,21 21 16,-21-21-16,21 21 0,-21-21 15,0 0-15,0 0 16,0-1-16,0 1 16,-21 21-1,0-21-15,0 21 0,0 0 16,0 21-16,-1-21 15,1 21-15,0 1 0,0-1 16,0 0-16,21 0 0,0 21 16,0-21-16,0 1 15,0-1 1,21 21-16,0-42 16,-21 21-16,21-21 15,-21-21-15,21 21 16,1-21-16,-22 0 15,21 0-15,-21-1 0,21 1 16,0 0-16,-21 0 0,21 0 16,-21 0-1,21 21-15,-21 21 16,21 0 0,-21 0-16,0 0 0,0 0 15,22-21-15,-22 22 0,21-1 16</inkml:trace>
  <inkml:trace contextRef="#ctx0" brushRef="#br0" timeOffset="-46565">10456 3114 0,'0'-21'0,"-21"-21"15,0 42-15,21-21 16,0 42 15,0 0-31,0 0 16,0 0-16,0 1 0,21-1 15,-21 0-15,0 0 16,0 0-16,0 0 0,21 0 16,-21 1-1,0-44 1,0 1-1,0 0 1,21-21-16,-21 21 0,0-22 16,21 22-16,-21 0 15,0 0-15,22 0 0,-1 21 16,-21 21-16,21-21 16,-21 21-16,21 0 15,-21 22-15,0-22 0,21 0 16,-21 0-16,0 0 0,22-21 15,-22 21-15,21-42 47,0-21-31,-21 21-16,21 0 0,0-1 16,-21 1-16,21 0 15,0 0-15,1 21 16,-22 21-16,42 21 15,-42 22 1,0-43 0,0 0-16,0 0 15,0 0-15</inkml:trace>
  <inkml:trace contextRef="#ctx0" brushRef="#br0" timeOffset="-46174">10964 3051 0,'21'0'0,"-21"21"47,21-21-32,1 0 16,-1 0-31,0-21 0,0 21 0,0 0 16,1-21-16,-1 21 16,0-22-16,-21 1 0,0 0 15,0 0-15,-21 0 32,0 0-32,-1 21 0,1 0 15,21 21-15,-21 0 16,0 0-16,0 0 15,21 0-15,-22 1 0,22-1 0,0 21 16,0-21-16,0 1 16,22 20-16,-22-21 0,21 0 15,0-21-15,0 21 16,0-21-16,22 0 0,-22 0 16</inkml:trace>
  <inkml:trace contextRef="#ctx0" brushRef="#br0" timeOffset="-45762">11536 2945 0,'21'-21'15,"-21"0"1,0-1-1,0 1 1,0 0-16,-21 21 16,-1 0-16,-20 0 15,21 0-15,-21 21 16,21-21-16,-22 21 0,22 1 16,0-1-1,0 0-15,-1 0 0,22 0 0,0 1 16,22-22-16,-22 21 0,21 0 15,0-21-15,21 21 16,-20 0-16,20-21 16,-21 21-16,21-21 0,-21 0 15,-21 21-15,22-21 16,-22 22-16,-22-22 0,1 21 16,-21-21-16,21 0 15,-21 21-15,20-21 0,-20 0 16,21 0-16</inkml:trace>
  <inkml:trace contextRef="#ctx0" brushRef="#br0" timeOffset="-45247">11620 2627 0,'0'-22'15,"-21"22"1,42 43 0,1-1-1,-22-21-15,21 21 0,0 1 16,-21 20-16,21 1 16,0-22-16,0 22 0,-21-1 15,21 1-15,-21-22 16,0 0-16,0 22 0,22-22 15,-22-21-15,0 1 0,0-1 16,0 0-16,0 0 16,0-42-1,-22-64 1,22 43 0,0-1-16,-21 1 0,21-21 15,0 20-15,0-20 16,0 20-16,0 1 0,21 21 15,-21 0-15,22 0 16,-1 21-16,0 0 16,0 0-16,0 0 0,-21 21 15,22 0-15,-1-21 16,-21 21-16,0 0 16,0 0-16,-21 1 0,-1-22 15,1 21-15,0-21 16,-21 21-16,20-21 0,1 0 15,0 0-15</inkml:trace>
  <inkml:trace contextRef="#ctx0" brushRef="#br0" timeOffset="-44799">12277 2924 0,'42'0'16,"-21"0"-16,0 0 0,-21-21 15,0-1 1,0 1-16,-21 0 16,21 0-16,-21 0 15,0 0-15,0 21 0,-1-21 16,1 21-16,0 0 0,0 21 16,0-21-16,-1 21 15,1 0-15,21 21 0,-21-21 16,21 1-16,-21 20 15,21-21-15,0 0 0,0 1 16,21-1-16,0 0 16,0-21-1,1 0-15,-1 0 0,0-21 16,0 0-16,0-1 16,1 1-16,-22 0 15,21 0-15,-21-22 16,0 65 15,0-1-15,0 0-16,0 0 0,0 22 15,0-22-15,0 0 16,0 0-16,21-21 16</inkml:trace>
  <inkml:trace contextRef="#ctx0" brushRef="#br0" timeOffset="-44537">12739 2712 0,'0'-21'16,"0"0"-16,0 0 16,-21 21-16,0 21 15,0-21-15,-1 21 16,1 0-16,0 0 0,0 1 15,0-1-15,0 0 16,0 0-16,-1 21 0,22-21 16,0 1-16,0 20 0,0-21 15,22 0-15,-1 1 16,0-1-16,0 0 0,0-21 16,21 21-16,-20-21 15</inkml:trace>
  <inkml:trace contextRef="#ctx0" brushRef="#br0" timeOffset="-44146">12912 2796 0,'0'-21'0,"0"42"32,0 0-17,21-21 1,-21 21-1,21-21 1,21 0 0,-21 0-16,0 0 15,1-21-15,-1 21 16,-21-21-16,21 0 0,-21-1 16,0 1-16,0 0 15,-21 0-15,0 0 0,21 0 16,-22 0-16,1 21 15,-21 0-15,21 0 0,0 21 16,0 0-16,-1 0 0,1 21 16,21 1-16,0-22 15,0 21-15,0 1 0,21-1 16,22 0-16,-22-21 16,21 0-16,64 1 15,-64-22-15,1 0 16</inkml:trace>
  <inkml:trace contextRef="#ctx0" brushRef="#br0" timeOffset="-25481">9567 4173 0,'0'-21'0,"0"-1"0,0 1 16,0 42-1,0 1 1,0-1-16,0 0 0,0 21 16,0 0-16,0 1 15,0 20-15,-21 43 16,21-64-16,0 22 0,0-22 16,0 1-16,0-1 15,21 0-15,-21-21 0,21 22 16,1-22-16,20-21 15,-21 21-15,21-21 0,-21 0 16,22-21-16</inkml:trace>
  <inkml:trace contextRef="#ctx0" brushRef="#br0" timeOffset="-25143">9525 4617 0,'-43'0'0,"22"0"0,0 0 16,0 0-16,42 0 31,0 0-15,22 0-16,-1-21 0,0 21 15,22-21-15,-1 0 16,1 0-16,-1-1 0,-20 1 16,-1 21-16,0-21 0,-21 0 15,1 21 1,-1-21-16,-42 42 47,21 0-47,0 0 15,0 22 1,0-1-16,0 0 0,0-21 16,0 0-16,0 22 0,0-22 15,21 0 1</inkml:trace>
  <inkml:trace contextRef="#ctx0" brushRef="#br0" timeOffset="-24978">10012 4173 0,'0'-22'0,"-22"22"16,22 22 15</inkml:trace>
  <inkml:trace contextRef="#ctx0" brushRef="#br0" timeOffset="-24173">10202 4384 0,'-21'0'16,"21"22"-16,21-22 16,-21 21-1,0 0-15,21 0 0,1 0 16,-22 0-16,21 0 16,-21 22-1,21-1-15,0-21 0,-21-42 47,0-21-31,0 21-16,21-1 15,-21-20-15,21 0 0,0 21 16,1-22 0,20 1-1,-21 42-15,0 21 0,-21 0 16,22 1-16,-22-1 15,0 21-15,0-21 0,21 0 16,-21 0-16,0 1 16,0-1-16,0 0 15,21-21 1,-21-21-16,21 0 16,0-1-16,-21-20 15,21 21-15,0-21 16,1 21-16,-1-1 0,-21 1 15,21 0-15,0 21 0,0 0 16,-21 21 0,22 0-16,-22 1 0,21-1 15,-21 21-15,0-21 0,21 0 16,-21 0-16,21 1 16,0-1-16,0-21 15,0 0 1,1 0-16,-1 0 0,0-21 15,21 21-15,-20-22 16,-1 22-16,0-21 0,0 0 16,0 21-16,0-21 15,-21 0-15,21 0 0,-21 0 16,0-1 0,0-20-16,0 21 0,-21 0 0,0 21 15,0 0 1,0 21-16,-21 0 0,20 0 15,1 0-15,0 22 16,0-22-16,0 42 16,21-42-16,0 22 0,21-22 15,-21 0-15,42-21 16,-21 21-16,22-21 0,-1 0 16</inkml:trace>
  <inkml:trace contextRef="#ctx0" brushRef="#br0" timeOffset="-23298">10054 5101 0,'21'-21'0,"0"0"16,-21-1-16,21 1 15,-21 0-15,-21 0 16,0 21-16,0 0 15,0 0-15,-21 21 0,-1-21 16,1 21-16,-1 0 16,1 1-16,0 20 0,0 0 15,20-20-15,-20 20 16,42 0-16,-21 43 16,21-43-16,42 22 15,-21-43-15,1 0 16,20-21-16,-21 21 0,21-21 15,-21 0-15,1 0 16,-1 0-16,0-21 0,-21 0 16,-21 21-16,0-21 15,-22 21 1,1 0-16,21 0 0,-21 21 16,-1-21-16,1 21 15,21 21-15,-1-21 0,1 1 16,0 20-16,21 0 0,0-20 15,0 20-15,0 0 16,21-21 0,22 22-16,-1-22 0,22-21 15,-22 0-15,21 0 0,22-21 16,-21-1-16,-1-20 0,0 0 16</inkml:trace>
  <inkml:trace contextRef="#ctx0" brushRef="#br0" timeOffset="-23041">10370 5146 0,'0'-21'0,"0"-21"0,0 21 0,0 0 15,0-1 1,-21 22 0,0 22-1,21 20-15,-21 0 0,0 0 16,21 22-16,-21 0 15,21 20-15,0 1 0,0 0 16,0-1-16,0-20 0,21 20 16,-21-20-16,21-1 15,0-20-15,0-1 0,0-21 16,-21 0-16,43-21 16,-22 0-16</inkml:trace>
  <inkml:trace contextRef="#ctx0" brushRef="#br0" timeOffset="-22798">10774 5146 0,'-21'-21'0,"21"0"0,-22 21 0,1-21 16,0 21-16,0 0 0,0 0 15,-1 21-15,1 0 16,0 0-16,0 22 0,21-1 15,0 22-15,0-22 16,0 21-16,0 1 0,21-1 16,-21 1-16,21-1 0,0-20 15,-21-1-15,22 0 16,-1-20-16,-21-1 0,0 0 16</inkml:trace>
  <inkml:trace contextRef="#ctx0" brushRef="#br0" timeOffset="-22125">10414 5549 0,'-43'0'0,"22"-21"16,0 21-16,42 21 31,0-21-31,1 0 16,20 0-16,0 0 15,22 0-15,-1 0 0,1-21 16,21 21-16,-22-21 0,0 21 15,1-21-15,-22 0 16,1 0-16,-1 0 0,-21-1 16,-21 1-16,0 0 15,0 0-15,-21 21 16,-21 0 0,21 0-16,-1 0 0,1 21 0,-21 0 15,21 0-15,-1 22 0,22-22 16,0 21-16,0-21 15,0 22-15,0-22 0,22 0 16,-1 0 0,21 0-16,-21-21 0,1 0 15,-1 0-15,0-21 16,0 21-16,-21-21 16,21-21-16,-21-43 15,0 64-15,0 0 16,0 0-16,0-1 15,0 1-15,21 21 16,0 0 0,1 0-16,-1 0 15,21 0-15,-21 0 16,22 21-16,-22-21 16,42 43-16,-42-22 0,1-21 15,-1 21-15,-21 0 16,0 0-16,-21 0 15,-1-21-15,1 0 0,0 0 16,0 0-16,0-21 16,21 0-16,-21 0 0,21 0 15,0 0-15,21-22 16,-21 22-16,42-21 16,-21 21-16,22-1 0,-22 22 15,0 0-15,0 0 16,0 0-16,1 0 0,20 0 15</inkml:trace>
  <inkml:trace contextRef="#ctx0" brushRef="#br0" timeOffset="-21916">11726 5189 0,'21'-22'0,"-21"1"16,21 0-16,1 0 0,-22-21 16,0 21-16,0-1 0,0 1 15,0 0-15,0 42 31,0 0-31,0 22 16,0-1-16,0 21 0,21-20 16,-21 20-16,21 1 0,0-22 15,0 22-15,-21-22 16,22-21 0,-1 22-16,-21-22 0</inkml:trace>
  <inkml:trace contextRef="#ctx0" brushRef="#br0" timeOffset="-21783">11642 5251 0,'0'-21'0,"-22"0"0,22 0 15,22 21-15,-1-21 0,0 21 16,21 0-16,22 0 0,-22 0 16,22 0-16,-1 0 15</inkml:trace>
  <inkml:trace contextRef="#ctx0" brushRef="#br0" timeOffset="-21090">10012 6543 0,'21'-21'16,"21"0"-16,0-21 0,-20 20 15,20 1-15,-21 0 16,0-21-16,-21 21 0,0 0 16,-21 21-16,0-22 0,-21 22 15,20 0-15,-41 0 16,21 22 0,-64 20-16,63-21 0,1 0 15,0 0-15,21 0 0,21 1 16,0 20-16,0-21 0,21 22 15,21-22-15,-21 21 16,43 0-16,-22-21 0,1 22 16,-1-1-16,0-21 15,0 22-15,-20-22 0,-22 0 16,0 21-16,0-21 0,-22 1 16,-20-1-16,0 0 15,-22 0 1,-42-21-16,64 0 0,0-21 15,0 0-15,20 0 0,1-22 16,21 1-16,0-21 16,21 20-16</inkml:trace>
  <inkml:trace contextRef="#ctx0" brushRef="#br0" timeOffset="-20870">10287 6416 0,'42'-21'15,"0"21"-15,1-21 0,-22 0 16,0 21-1,-21-21-15,-21 21 32,21 21-17,0 64 1,0-43-16,0 21 16,0-20-16,0 20 0,0 1 15,0-22-15,0 21 0,21-20 16,0-1-16,-21-21 15,22 22-15</inkml:trace>
  <inkml:trace contextRef="#ctx0" brushRef="#br0" timeOffset="-20063">10731 6607 0,'0'-21'15,"0"-1"-15,0 1 16,0 42-1,0 1 1,0-1-16,0 0 16,0 21-16,0-20 0,22 20 15,-22 0-15,21 0 16,-21-20-16,21-1 0,0 0 16,0 0-1,0 0-15,0-21 0,1-21 16,-1 0-16,0-21 0,0 20 15,-21-20-15,0 0 0,0 0 16,0 20-16,-21-20 16,0 0-16,0 20 0,-1 22 15,1-21-15,-21 21 16,21 0-16,0 21 16,0-21-16,21 22 15,21-22-15,0 0 16,0 0-16,0 0 0,21 0 15,1 0-15,-1-22 16,22 22-16,-22 0 0,0-21 16,1 21-1,20-21-15,-42 21 16,-21 21 0,0 0-1,0 1-15,0-1 0,0 21 16,0-21-16,0 1 15,0 20-15,0-21 0,22 21 16,-1-21-16,0 1 0,0-1 16,0-21-1,43 0-15,-43 0 0,21-21 16,1-1-16,-22 1 16,0-21-16,0 21 0,0-21 15,0-1-15,-21 1 0,0 21 16,0-1-16,0 1 15,0 0-15,0 42 16,0 0-16,0 1 16,21-1-16,-21 0 15,22 0-15,-1 22 0,-21-22 16,42 0-16,-21 0 16,1-21-16,-1 21 0,21-21 15,-21 0-15,21-21 0,1 0 16,-22 0-16,0-22 15,22 1-15,-22 0 0,-21-1 16,0 1-16,0 21 16,-21-21-16,-1-1 0,-41 43 15,20-21-15,-41 21 0,-22 21 16</inkml:trace>
  <inkml:trace contextRef="#ctx0" brushRef="#br0" timeOffset="-15890">9842 7813 0,'-21'0'15,"0"-21"-15,0-21 32,21-1-32,21 22 0,-21 0 0,21 21 15,0 0 1,0 0-16,-21 21 0,22 0 16,-1 22-16,-21-22 15,21 21-15,0 22 0,-21-22 16,21 0-16,-21 1 15,22-1-15,-22 43 16,0-43-16,0-21 0,0 0 16,0-42-1,0 0 1,0-21-16,0 0 0,0-1 16,21-20-16,-21-1 15,21 1-15,0-1 0,-21 1 16,21 20-16,0 22 15,0 0-15,1 21 0,-1 0 16,0 21-16,0 21 0,-21-20 16,21 20-16,1 0 15,-22 1-15,21 20 0,0-42 16,-21 22-16,21-22 16,-21 0-16,21 0 0,-21 0 15,21-42 1,-21 0-16,21 0 15,1-22-15,-1 22 0,0-21 16,-21 0-16,42-1 16,-20 1-16,-1 21 0,0 0 15,0 21-15,0 21 16,-21 21-16,21-21 16,-21 22-1,0 20-15,21-42 0,-21 22 16,0-22-16,0 0 0,0 0 15,22-21-15,-1 0 16,0-21-16,21 0 16,-20 0-16,20-1 0,-21-20 15,21 21-15,-21-21 0,1-1 16,-1 1-16,0 0 16,-21 20-16,0-20 0,0 21 15,-21 0-15,0 0 16,-1 21-16,1 0 0,0 21 15,0 0-15,0 0 16,0 21 0,0 1-16,21-1 0,0-21 0,0 1 15,0-1-15,21 0 16,-21 0-16,21-21 0,0 0 16,0 0-16,0 0 15,0 0-15,1-21 0,-1 0 16,-21 0-16,21-1 0,0 1 15,-21-21-15,21 21 16,-21-1-16,22 1 0,-1 42 31,-21 1-31,0-1 16,21 21-16,-21-21 0,21 22 16,-21-22-16,0 0 15,21 0-15,0 0 16</inkml:trace>
  <inkml:trace contextRef="#ctx0" brushRef="#br0" timeOffset="-15532">11197 7707 0,'-21'-21'0,"21"0"16,0 0-16,-21 0 0,42 21 47,-21 21-47,21 0 0,0 0 15,-21 0-15,21 1 0,-21-1 16,22 0-16,-22 0 0,0 0 16,21-21-16,-21 22 15,0-1-15,-21-42 32,21-1-32,0 1 0,0 0 15,0 0-15,0-22 16,0 22-16,0 0 0,0 0 15,21 0-15,0 0 0,0 21 16,0 21 0,0 0-16,0 0 0,1 0 15,-22 0-15,21 22 0,0-22 16,0 0-16,-21 0 16,21-21-16,1 0 15</inkml:trace>
  <inkml:trace contextRef="#ctx0" brushRef="#br0" timeOffset="-14413">11599 7665 0,'21'-21'0,"-21"0"16,0-21-16,0 20 15,0 1-15,-21 21 0,21 21 32,0 1-17,0-1-15,21 0 16,-21 0-16,22 21 0,20 22 31,-21-43-31,0-21 16,0 0-16,0 0 0,1 0 15,-1 0-15,0-21 16,0 0-16,-21-1 0,21 1 16,-21-21-16,0 21 0,22 0 15,-22 0-15,0-1 16,0 1-16,0 42 31,0 1-31,0-1 16,21 0-1,-21 0-15,21 0 0,21 0 16,-21 0-16,0-21 16,1 22-16,-1-22 15,0 0-15,0 0 0,0 0 16,1-22-16,-1 22 15,-21-21-15,21 21 0,-21-21 16,21 21-16,-21-21 0,0 0 16,0 0-1,0 0 1,-21 21 0,21-22-1,0 1 1,0 0-1,21 21-15,0 0 47,-21-21 0,-21 21-31,0 0-16,0 0 15,0 21-15,-1-21 16,22 21-16,-21 0 16,0 1-16,0-1 0,21 42 15,0-42 1,0 0-16,21 1 16,0-1-16,0-21 15,1 0-15,-1 0 16,0-21-16,21 21 0,-42-22 15,21 1-15,0 0 0,-21 0 16,0 0 0,0 0-16,0 0 0,0-1 15,0 44 17,0-1-17,22 0-15,-22 0 0,21-21 16,-21 21-16,21 0 0,0-21 15,0 0-15,1 0 0,20 0 16,-21-21-16,21 0 16,1 0-16,-22 0 0,21-22 15,1 1-15,-22 0 16,0-1-16,0-20 0,-21-1 16,0-20-16,0 20 15,-63-126 1,41 147-16,1 22 0,0 21 15,0 21-15,0 22 16,-1-1-16,22 22 0,0 20 16,22-20-16,-1 20 0,0 1 15,21 0-15,1-22 16,-1 1-16,0-1 0,1 1 16,-1-22-16</inkml:trace>
  <inkml:trace contextRef="#ctx0" brushRef="#br0" timeOffset="-12177">10477 8808 0,'21'-21'15,"1"0"-15,-1 0 0,-21 0 16,21-22-16,0 22 16,0-21-16,-21 20 0,0-20 15,0 21-15,0 0 0,-21 21 16,0 0-16,-21 21 15,-1 0-15,-20 21 0,21 1 16,-22-1-16,0 1 16,22 20-16,0-21 0,21 22 15,0-22-15,21 1 0,0-22 16,21 21-16,21-21 16,0-21-16,22 21 0,-1-21 15,1 0-15,-1 0 16,1 0-16,-22-21 0,-21 21 15,1 0-15,-22-21 0,-22 21 16,-20 0-16,0 21 16,-1-21-16,-20 21 0,-1 0 15,22 1-15,0 20 0,-1-21 16,22 22-16,21-22 16,0 0-16,0 0 0,21 0 15,22 0-15,-1-21 16,22 0-16,-1 0 0,0 0 15,1-21-15,0 21 16,-1-21-16,0-21 0,-20 21 16,-22-1-16,0 1 15,-21-21-15,0 21 16,-21-1-16,21-20 0,-21 21 0,0 0 16,-22 0-16,22 0 15,21-1-15,-21 22 0,21-21 16,21 21-16,0 0 15,22 21 1,-22-21-16,21 22 0,1-1 16,-1 0-16,-21 0 15,0 0-15,21 21 16,-20-20-16,-22-1 0,0 0 16,-22 0-1,1-21-15,0 0 0,0 0 16,0-21-1,0 0-15,21 0 0,0-22 16,0 22-16,0 0 0,21-21 16,0 21-16,0-1 15,0 1-15,22 0 0,-22 21 16,0-21-16,0 21 16,0 0-16,1 0 0,-1 0 15,0 0-15,-21 21 16,21-21-1,-21 21-15,21-21 0,-21 21 16,21 1-16,0-22 0,-21 21 16,22-21-16,-22 21 15,0 0-15,21-21 16,-42 21 0,-1-42-1,22 0 1,0 0-1,0 0-15,0-1 0,0 1 16,22 0-16,-22 0 16,21 0-16,0-1 15,0 1-15,0 21 0,1 0 16,-1 0 0,0 0-16,0 0 0,0 0 15,0 21-15,22-21 16,-22 22-16,-21-1 15,21-21-15,-21 21 16,0 0 15,-21-21-31,0 0 32,-1 0-17,1-21 1,21 0-16,0 0 15,0-1 1,0 1-16,21 0 0,-21 0 16,22 0-16,-1 0 0,21 0 15,-21-1-15,1 22 16,-1-21-16,0 21 0,0 0 16,0 0-1,0 0-15,0 0 0,1 0 0,-1 0 16,0 0-16,0 0 15,0 0 1,1 0 0,-22 21 15,-22-21-31,22 22 0,-42 20 31,21 0-31,21-21 0,0 0 16,0 1-16,0 20 15,21-21-15,0 0 0,0 1 16,1-22-16,20 21 0,0-21 16,-21 0-16,22 0 15,-22-21-15,0 21 0,0-22 16,-21 1-16,-21-42 31,0 41-31,0 22 0,-1-21 16,1 0-16,0 21 15,0-21-15,0 21 0,0 0 16,42 0 15,0 0-31,0 0 0,-21-21 16,21 21-16,0 0 0,1-21 16,-1 21-16,0 0 15,0-21-15,0 21 16,1 0-16,-1 0 0,0 0 15,0 0-15,0 0 0,0 21 16,0-21-16,22 21 16,-22 0-16,0 0 0,0 0 15,1 0-15,-1 1 16,-21-1 0,0-42-1,-21 21-15,21-22 16,-22 1-16,1 0 0,0-21 15,0 21 1,21 0-16,0-1 0,21 1 16,0 0-16,0 0 0,1 0 15,20-1-15,-21 22 16,21 0-16,-21 0 16</inkml:trace>
  <inkml:trace contextRef="#ctx0" brushRef="#br0" timeOffset="-10622">12869 8512 0,'0'-21'0,"-21"-22"16,0 22-16,0 0 0,21 0 16,0 0-16,0 0 15,0 63 1,21 0-16,-21 0 15,21 22-15,0 0 16,0 20-16,1 1 0,-22 0 16,21-1-16,0 1 0,21-22 15,-21 1-15,0-1 16,1-20-16,-1-1 0,0 0 16,0-20-16,-21-44 15,-21-20 1,-21 0-16,20-1 15,1-20-15,-21-1 0,21 1 16,-21-1-16,20-20 0,1-86 31,0 128-31,21 0 0,0-1 16,21 22-16,0 21 16,1-21-16,20 21 15,0 21-15,0 0 0,-20 1 16,20-1-16,0 0 15,-20 21-15,-1-21 0,0 22 16,-21-22 0,0 21-16,0-21 0,-21-21 15,0 0-15,-22 0 0,22 0 16,0 0-16,0-21 16,-1 0-16,1 0 0,0-22 15,21 22-15,0-21 0,21 0 16,0-1-16,1 1 15,20 0-15,-21 20 0,22 1 16,-1 21-16,-21 0 16,42 0-1,-41 21-15,-1 1 0,0-1 0,0 0 16,-21 0-16,21 0 16,-21 1-16,22 20 0,-22-21 15,0 0 1,0 0-16,0 0 0,-22-21 31,22-21-15,0 0-16,0 0 15,0-21-15,22 21 0,-22-22 16,21 22-16,0-21 16,0 20-16,0 1 0,0 0 15,0 21-15,1 0 16,-1 21-16,0 0 15,-21 1-15,21-1 16,-21 0-16,21 0 0,1 0 16,-1 1-16,21 20 15,-21-42-15,43 21 16,-43-21-16,21-21 16,-21 21-16,22-21 0,-22 0 15,0-1-15,0 1 16,-21 0-16,0-21 0,0 20 15,-21 1-15,0 0 16,0 0-16,-1 0 0,1 21 16,0 0-16,-21 0 15,21 0-15,-1 21 0,1 0 16,21 0-16,-21 0 0,21 1 16,0 20-16,0-21 15,0 0-15,21-21 0,0 22 16,1-22-1,-1 0-15,21 0 16,-42-22-16,21 1 0,0 0 16,-21 0-16,22 0 15,-22-1-15,21 1 0,-21 0 16,21-21-16,-21 21 16,21 0-16,0-1 15,0 44-15,-21-1 16,22 0-16,-1 0 15,0 0 1,0 43-16,0-43 0,-21 0 0,22 0 16,-22 0-16,21 1 15,0-22 1,-21-22 0,21 22-16,-21-21 0,21 0 15,0 0-15,-21-22 16,21 22-16,-21 0 0,22 0 15,-22 0-15,21 21 0,0 21 32,0 0-32,-21 0 0,21 22 15,1-22-15,-22 21 0,21-21 16,0 1-16,0-1 16,0-21-16,0 0 0,0 0 15,1 0-15,-1-21 16,0-1-16,0 1 0,0 0 15,-21-21-15,22-1 0,-1 1 16,-21 0-16,0-1 16,0 1-16,0 21 0,-21 0 15,-1-1-15,-20 22 0,21 0 16,0 22-16,-1 20 16,1 0-16,21 1 15,0-1-15,21 0 0,22 22 16,63-1-1,-43-41-15,43-1 0</inkml:trace>
  <inkml:trace contextRef="#ctx0" brushRef="#br0" timeOffset="36462">13419 1569 0,'-21'0'0,"0"0"15,42 0 1,0 0-16,-21 21 16,22-21-16,-22 21 15,21 1-15,-21-1 16,0 21-16,21-21 15,-21 1-15,0 20 0,0-21 16,0 21-16,0-21 0,0 22 16,0-22-16,0 21 15,0-20-15,0-1 0,0 0 16,0 0-16,21 0 16,0 0-16,1-21 0,-1 21 15,21-21-15,0 0 16,1 0-1,63 0-15,-43 0 0,0 0 0,1 0 16,0-21-16,-22 21 16,21 0-16,-20-21 0,-1 21 15,0-21-15,-20 21 16,-22-21-16,0 0 16,-22 0-16,1 21 0</inkml:trace>
  <inkml:trace contextRef="#ctx0" brushRef="#br0" timeOffset="36707">14160 1844 0,'22'0'15,"-1"0"32,0 0-47,0 22 16,21-1-16,1 0 0,-1 0 15,22 0-15,-22 0 16,0 22-16,0-22 0,-20 21 16,-1-21-16,-21 1 0,-21 20 15,-1-21-15,-20 0 16,0 0-16,-22-21 0,-20 21 16,20-21-16</inkml:trace>
  <inkml:trace contextRef="#ctx0" brushRef="#br0" timeOffset="37439">15049 1717 0,'-21'0'0,"21"-21"15,-21 21-15,21-21 16,21 21 0,-21 21-16,21-21 15,-21 43-15,0-22 16,0 21-16,0 0 0,22 1 15,-22-1-15,0 0 0,21 22 16,-21-22-16,0 0 16,21 1-16,-21-1 0,42 22 31,-42-43-31</inkml:trace>
  <inkml:trace contextRef="#ctx0" brushRef="#br0" timeOffset="38070">15833 2013 0,'0'-22'15,"0"1"1,0 0 0,-22 0-1,22 0-15,-21 21 0,21-21 16,-21 21-16,0-21 0,0 21 16,-1 0-16,1 0 15,0 21-15,-21 0 0,21-21 16,0 21-16,-1 0 15,1 0-15,0 22 0,0-22 16,21 0-16,-21 0 0,21 0 16,0 1-16,21-1 15,-21 0-15,21-21 0,0 21 16,0-21-16,43 0 16,-22 0-1,-21-21-15,0 0 0,22 0 0,-22-1 16,0-20-16,0 21 15,-21-22-15,22 1 0,-22 0 16,21 0-16,-21-22 16,0 22-16,0-1 0,0 22 15,0-21-15,0 21 0,0 0 32,0 42-32,21 0 15,-21 21-15,0 0 0,0 1 16,21-1-16,-21 1 15,21-1-15,0 21 0,0-20 16,1-1-16,-22 0 16,21 1-16,21 20 15,-42-42-15,21 0 16,-21 1-16</inkml:trace>
  <inkml:trace contextRef="#ctx0" brushRef="#br0" timeOffset="40508">16171 1336 0,'-21'-42'16,"0"21"-16,-21 0 15,-1-1-15,1 22 0,-64-42 16,43 21 0,-1 21-16,0-21 0,-20 21 15,-1 0-15,0 0 0,-20 21 16,-1 0-16,0 21 15,-21 1-15,21-1 0,0 22 16,0-1-16,1 1 16,20-1-16,0 1 0,1 20 15,20-20-15,1 21 0,-64 190 32,106-191-32,-1 22 0,22 0 15,0 0-15,22 0 16,20-22-16,0 1 0,22 0 15,20-22-15,22 1 0,-21-22 16,42 0-16,0-20 16,0-1-16,21-21 0,424-43 31,-446 1-31,2 0 16,-23-1-16,22 1 0,-21-21 15,-21-22-15,21 0 16,-22 1-16,1-22 0,-21 0 15,-1 0-15,0 0 0,-20 0 16,-1 0-16,-42 22 16,0-1-16,-21 22 0,-21-1 15,-22 22-15,-20 0 16,-22-1-16,0 1 0,-21 21 16,-21 21-16,21-22 0,-21 1 15,42 21-15,-21 0 16,42 0-16,0 0 0,22 0 15,21-21-15</inkml:trace>
  <inkml:trace contextRef="#ctx0" brushRef="#br0" timeOffset="43188">14774 3537 0,'0'21'15,"21"-21"-15,0 0 16,1 21-1,-22 0-15,21-21 0,-21 21 16,0 1-16,0-1 0,0 0 16,-21 0-1,-1 0-15,-20-21 0,21 0 16,-21 0-16,21 0 16,-22 0-16,1-21 0,21 21 15,-22-21-15,22 0 0,0-22 16,21 22-16,0-21 15,0-1-15,21 22 0,0-21 16,0 21-16,22 0 16,-1 0-16,1 21 0,20 0 15,-21 21-15,22 21 0,-22 0 16,1 22-16,-22-1 16,0 22-16,-21 0 0,0 21 15,-21-22-15,-22 1 16,1 21-16,-22-22 0,1-20 15,0-1-15,-1-20 0,-21-1 16,22-21-16,21 0 16,-1-21-1,-20-42-15,63 0 16,0-1-16,21-20 0,0 20 16,21 1-16,1 0 0,-1 21 15,0 0-15,1 21 16,-1 21-16,0 0 0,1 21 15,-1-21-15,-21 22 16,21-1-16,-20 0 0,-1-20 16,0 20-16,0-21 15,0-21-15,1 0 16,-1 0-16</inkml:trace>
  <inkml:trace contextRef="#ctx0" brushRef="#br0" timeOffset="43544">15198 4088 0,'43'-42'0,"-43"-22"0,21 22 16,0-1-16,-21 22 0,21 0 16,-21 0-16,0 42 15,-21 21 1,21-20-16,-21 20 0,21 22 16,-21-22-1,21 64-15,0-64 0,0 0 16,0 1-16,21-1 15,0 0-15,22-21 0,-22 1 16,21-1-16,0-21 0,22 0 16,-22-21-16,1-1 15,-1 1-15,0-21 0,-21 0 16,0-22 0,-42-126-16,-21 126 15,0 1-15,-1 20 0,-20 22 16,20 0-16,-20 21 15,21 0-15,-1 21 0,1-21 16,0 21-16,20 0 16,22 1-16,0-1 0,0 0 15</inkml:trace>
  <inkml:trace contextRef="#ctx0" brushRef="#br0" timeOffset="43924">16023 3813 0,'21'-21'0,"0"0"16,-21-1-16,0 1 16,0 0-16,0 0 15,0 42 1,-21 0-16,0 0 16,0 43-16,21-22 0,-21 22 15,21-22-15,0 64 16,0-64-16,21 0 15,0 1-15,0-22 16,0 0-16,43-21 16,-22 0-16,1 0 0,-22-21 15,21 0-15,-21-22 16,-21 1-16,21-21 0,-21-1 16,0 1-16,-21-1 0,0 22 15,0-22-15,-21 22 16,-1 0-16,1 20 0,-1 22 15,-20 0-15,21 22 16,-1-1-16,22 0 0,0 21 16,0-20-16,0 20 0,21-21 15</inkml:trace>
  <inkml:trace contextRef="#ctx0" brushRef="#br0" timeOffset="44203">16658 3495 0,'-21'-21'0,"0"0"16,-1 0-16,22 42 31,0 0-31,0 0 15,0 22 1,22 126-16,-1-106 0,-21 1 16,21 0-16,-21 20 15,21-20-15,-21-22 0,0 0 16,0 1-16,0-1 0,0-21 16</inkml:trace>
  <inkml:trace contextRef="#ctx0" brushRef="#br0" timeOffset="44492">16594 3749 0,'-21'-42'0,"0"0"16,21-1-16,-21 1 16,21 0-16,0-1 0,0 22 15,0-21-15,21-1 0,0 22 16,0 0-16,1 21 15,20 0-15,0 0 0,1 21 16,-1 0-16,0 22 16,1-22-16,-1 21 0,-21 1 15,0-1-15,-21-21 0,0 21 16,0-20-16,-21 20 16,-21-21-16,21-21 0,-22 21 15,1-21-15,0 0 16,21 0-16,-22 0 0</inkml:trace>
  <inkml:trace contextRef="#ctx0" brushRef="#br0" timeOffset="44726">17251 3410 0,'0'-21'16,"0"42"15,0 0-31,0 21 16,0 0-16,21 1 0,-21 20 15,21 1-15,-21 20 16,21-20-16,0 0 0,-21-1 16,0 0-16,22-20 0,-22-1 15,0-21-15</inkml:trace>
  <inkml:trace contextRef="#ctx0" brushRef="#br0" timeOffset="45012">17145 3474 0,'-21'-42'16,"0"-22"-16,-1 22 15,1 0-15,21-1 0,0 22 16,0 0-16,0 0 15,21 21-15,22 0 0,-1 21 16,21 0-16,1 0 0,21 0 16,-22 22-16,22-1 15,0 1-15,-22 20 0,0-21 16,-20 22-16,-22-1 0,-21 1 16,-21-1-16,-43 1 15,1-1-15,-22 1 0,-21-22 16,1 22-16,20-43 15,-21 0-15,21 0 0,1-21 16</inkml:trace>
  <inkml:trace contextRef="#ctx0" brushRef="#br0" timeOffset="45547">18076 2881 0,'21'-64'0,"-42"22"0,0-22 16,-21-20-16,-43 20 0,0 0 15,-42 22-15,-21 0 0,-21 0 16,-22 20-16,1 22 16,-43 22-16,0 20 0,0 0 15,1 22-15,20 20 16,0 1-16,22 21 0,-1 0 15,43-1-15,21 23 0,0-2 16,42 2-16,1 20 16,41 0-16,1-21 0,21 148 31,21-148-31,21-21 0,42 0 0,1-22 16,42 1-16,0 0 0,42-43 15,21 21-15,22-41 16,20 20-16,22-42 0,0 0 15,42 0 1,254-85-16,-254 43 0,1-43 16,-22 1-16,0-1 0,-43-21 15,1-21-15,-21 0 16,-43 0 0,63-106-16,-168 106 0,-22 21 0,-42 1 15,-43-1-15,-20 0 16,-44-21-16,-20 21 15,-21 0-15,-43 0 16,1 1-16,-22 41 0,-21 1 0,0 20 16,21 22-16,-21 42 0,0 0 15</inkml:trace>
  <inkml:trace contextRef="#ctx0" brushRef="#br0" timeOffset="47645">15134 4850 0,'0'0'16,"21"0"15,-21 21 63,0 0-79,0 1-15,0-1 16,0 21 0,21 64-16,-21-43 0,0 22 15,22 21-15,-22 0 0,0-1 16,0 23-16,0-23 0,-22 1 16,22 21-16,-21-21 15,21 21 1,0-21-16,0 21 0,-21 21 0,21-21 15,0 21-15,0 0 0,0 1 16,-21-1-16,21 21 0,-21-21 16,-1 21-16,1 1 15,0-1-15,0-21 0,0 22 16,0-1-16,0 0 16,-1-20-16,-20-1 0,0 127 15,20-127-15,1-21 16,0-21-16,21 21 15,-21-21-15,21-22 0,0 1 16,-21 0-16,21-22 16,0-21-16,0 1 15,0-1-15,0-21 0,-21 1 0,21-1 16,-21-21 93,-1 0-93,1 21-16,0-21 16,0 0-1,-43 21-15,43-21 0,-21 0 16,0 21-16,-1-21 0,1 21 15,21-21-15,-22 21 16,22-21-16</inkml:trace>
  <inkml:trace contextRef="#ctx0" brushRef="#br0" timeOffset="48008">14224 10311 0,'0'-21'0,"0"0"15,0-1-15,-21 22 16,21 22 0,0-1-1,21 0-15,-21 0 0,21 0 16,-21 22-16,21-22 0,0 0 16,1 0-16,-1-21 15,0 21 1,63 0-16,-41 1 0,-22-22 15,21 21-15,1-21 16,-1 21-16,0-21 0,1 21 16,-1-21-16,-21 0 15,22 0-15,-22 0 0,0 0 16,-21-21-16,21 21 16,-21-21-1,0 0-15,-21-1 31</inkml:trace>
  <inkml:trace contextRef="#ctx0" brushRef="#br0" timeOffset="48876">9885 11369 0,'0'-21'0,"0"42"32,0 0-32,42 43 15,-21-22-15,-21 22 0,0-1 16,21 1-16,1-1 0,-1 1 16,0-1-16,-21 1 0,21-1 15,0 1-15,0-22 16,-21 0-16,0-20 0,21-1 15</inkml:trace>
  <inkml:trace contextRef="#ctx0" brushRef="#br0" timeOffset="49112">10520 11454 0,'21'0'15,"-21"21"-15,21-21 16,-21 43-16,21-22 0,-21 21 16,21 0-16,1 1 15,-1 20-15,0 1 0,0-22 16,0 21-16,0-20 16,0 20-16,1 43 15,-22-85-15</inkml:trace>
  <inkml:trace contextRef="#ctx0" brushRef="#br0" timeOffset="49360">10499 11581 0,'-22'-64'0,"1"1"0,0 21 16,21-1-16,0 1 15,0 0-15,0 20 0,42 1 16,1 21-16,-1-21 15,21 21-15,1 0 0,21 0 16,-22 21-16,22 0 16,-22 1-16,-20-1 0,-1 21 15,-21 1-15,-21-1 0,0 21 16,-42-20-16,0-1 16,-22 0-16,0-20 0,22 20 15,-21-21-15,20-21 16,22 21-16</inkml:trace>
  <inkml:trace contextRef="#ctx0" brushRef="#br0" timeOffset="49589">11472 11327 0,'-21'-21'15,"21"42"1,0 0 0,21 21-16,0 22 0,-21-22 15,22 22 1,20 84-16,-21-84 0,0-1 16,-21-21-16,21 1 0</inkml:trace>
  <inkml:trace contextRef="#ctx0" brushRef="#br0" timeOffset="49853">11218 11394 0,'-21'-64'0,"0"22"0,0-1 16,21 1-16,0 21 15,0 0-15,106 21 16,-22 21-16,-20 21 15,42-21-15,-22 22 16,22 20-16,-21 1 0,-22-1 16,1 1-16,-22 21 15,-21-22-15,-21 0 0,-42-20 16,-1 20-16,-20-20 0,0-1 16,-22-21-16,0 0 15,22 0-15,-22-21 0</inkml:trace>
  <inkml:trace contextRef="#ctx0" brushRef="#br0" timeOffset="50064">12530 11539 0,'-42'0'0,"21"-22"16,0 22-16,21-21 0,21 21 15,21-21-15,1 21 16</inkml:trace>
  <inkml:trace contextRef="#ctx0" brushRef="#br0" timeOffset="50219">12658 11687 0,'-43'21'16,"-20"0"-16,41 0 0,-20 0 15,42 1 1,21-22-16,0 0 16,22 0-16,-1-22 0,22 22 15</inkml:trace>
  <inkml:trace contextRef="#ctx0" brushRef="#br0" timeOffset="52792">13420 11264 0,'-22'-22'0,"1"1"16,21 0-16,0 0 0,0 0 15,0-22-15,0 22 16,21-21-16,1 0 0,-1-1 15,0 1-15,21 21 0,0-1 16,1 1-16,-1 0 16,1 21-1,41 0-15,-42 42 0,1-20 16,-22 41-16,0-20 0,-21 20 16,0 22-16,-21-22 0,-21 22 15,-1-22-15,-20 1 16,-1-1-16,1 1 0,-1-22 15,1-21-15,21 0 16,-1 1-16,1-1 0,21-21 16,-1 0-16,22-21 15,22-1-15,-1 1 16,0 0-16,21 0 0,1 21 16,20-21-16,-21 21 15,1 0-15,20 21 0,-20 0 16,-1 0-16,0 22 0,1-1 15,-22 0-15,0 1 16,0-22-16,-21 21 0,0-21 16,21-21-16</inkml:trace>
  <inkml:trace contextRef="#ctx0" brushRef="#br0" timeOffset="53225">14203 11242 0,'0'-21'15,"0"0"-15,0 0 16,0 0-16,0 42 31,0 0-15,0 21-16,0-20 15,0 20-15,0 0 0,0 0 16,0 1-16,0-1 16,21 1-16,0-22 0,0 0 15,0-21-15,1 21 0,-1-21 16,21 0-16,-21 0 16,0-21-16,22 21 0,-22-21 15,-21-22 1,42-63-16,-42 85 15,0-21-15,0 21 0,0 0 16,0 42 0,0 21-16,0-21 15,-21 22-15,21 20 0,0-20 16,0-1-16,0 0 16,0 0-1,0 1-15,21-22 0,0 0 0</inkml:trace>
  <inkml:trace contextRef="#ctx0" brushRef="#br0" timeOffset="53535">14965 11327 0,'0'-42'16,"0"-1"-16,0 1 0,0 0 16,-21 21-16,21-1 0,-22 22 15,22 22-15,-21 20 16,0 0-16,0 0 0,21 22 15,-21 0-15,21-1 16,0 0-16,21-20 0,0 20 16,0-20-16,0-22 0,22 0 15,-22 0-15,21-21 16,0 0-16,-20-21 16,20 0-16,-21-21 0,0-1 15,-21-20-15,0-1 0,0 1 16,-21-1-16,0 1 15,-43-43-15,22 64 16,0 42-16,0 0 0,-1 0 16,1 42-16</inkml:trace>
  <inkml:trace contextRef="#ctx0" brushRef="#br0" timeOffset="54340">15917 11052 0,'43'-85'16,"-43"64"-16,0 0 0,-22-21 15,1 42-15,-21 0 16,-1 0-16,1 0 16,-21 0-16,20 21 0,-20 0 15,20 0-15,-20 0 16,42 21-16,-21-20 0,42-1 16,0 21-16,0-21 15,21 1-15,21 20 0,0-21 16,1 21-16,20-21 0,1 1 15,20 41 1,-41-42-16,-22 1 0,0-1 16,-21 0-16,-42 0 15,-1 0-15,1 0 0,-21-21 16,-1 21-16,-21-21 0,22 0 16,21 0-16,-22 0 15</inkml:trace>
  <inkml:trace contextRef="#ctx0" brushRef="#br0" timeOffset="54564">15727 10671 0,'21'-127'0,"-21"148"16,-21 0-16,21 21 15,-21 22-15,-1 21 0,22 126 16,0-84-1,0 0-15,22 0 0,-1 0 16,0 0-16,0-21 16,0 0-16,0-21 0,0-1 15,-21-20-15,0-1 0,0-20 16</inkml:trace>
  <inkml:trace contextRef="#ctx0" brushRef="#br0" timeOffset="60048">9461 13613 0,'-21'-21'31,"21"0"-15,-21 21 15,21-22-31,-21 22 16,0 0-16,0 0 0,-22 0 16,1-21-16,21 21 15,-22 0-15,1-21 16,21 21-16,-21-21 0,20 0 0,22-21 15,0 20-15,0-20 16,22 0-16,-1-22 0,127-63 31,-106 85-31,22 21 0,-22 21 16,0 21-16,1 21 0,-1 22 16,-21-1-16,-21 43 15,0-21-15,-21 42 0,-21-21 16,20-1-16,-41 1 0,21-21 15,-43-1-15,21-20 16,1 0-16,0-22 0,-1-21 16,0-21-16,22 0 15,21-21-15,-21 0 0,21-22 16,21-20-16,0-1 16,21 1-16,0 21 0,0-1 15,21 1-15,-21 21 0,22 21 16,-1 42-16,1-21 15,-1 43-15,-21-1 0,21 1 16,-21-1-16,22 1 16,-22-22-16,0 0 0,22 1 15,-22-22-15</inkml:trace>
  <inkml:trace contextRef="#ctx0" brushRef="#br0" timeOffset="60398">9906 13634 0,'0'-21'16,"0"0"-16,-21 21 16,-1 0-16,1 0 15,-21 21-15,21 0 0,0 22 16,0-1-16,-1 0 16,22 0-16,0 22 0,22 84 31,-1-84-31,21-22 0,-21-21 15,21 0-15,-20 1 0,20-22 16,0-22-16,1 22 16,-22-42-16,0 0 0,0-1 15,-21 1-15,0-21 16,-21-1-16,0 0 0,-21 1 16,-1 21-16,1-1 0,-1 1 15,-20 21-15,21 21 16,21 0-16,-1 21 0,1 0 15,21 0-15,21 22 0,1-22 16,-1 0-16</inkml:trace>
  <inkml:trace contextRef="#ctx0" brushRef="#br0" timeOffset="60736">10541 13676 0,'21'-105'0,"-21"84"0,-21-1 15,0 1-15,0 0 16,-1 21-16,-20 0 16,21 21-16,0 22 0,-1-1 15,22 0-15,-21 22 0,21-1 16,21 1-16,1-1 0,-1-21 16,21 22-16,1-43 15,-1 0-15,0 1 0,22-22 16,-22 0-16,0 0 15,1-22-15,-22-20 0,0 21 16,-21-43-16,0 22 0,0 0 16,-21-22-16,0 22 15,0-22-15,-22 43 0,1-21 16,21 21-16,-1 21 16,1 0-16,0 0 0,0 0 15,0 21-15,21 0 16</inkml:trace>
  <inkml:trace contextRef="#ctx0" brushRef="#br0" timeOffset="60923">11028 13507 0,'21'-42'0,"0"21"16,0 0-16,-21-1 16,0 1-16,21 21 0,1 0 15,-1 0-15,0 21 0,21 22 16,0 20-16,1 1 15,-1 20-15,22 1 0,-22 21 16,0-21-16,1-22 16,-1 0-16,0 1 0,-20-43 15</inkml:trace>
  <inkml:trace contextRef="#ctx0" brushRef="#br0" timeOffset="61088">11641 13401 0,'-21'-84'0,"0"20"15,21 22-15,-21 21 0,0 21 16,0 21-16,0 21 16,-1 22-16,-20-1 0,0 43 15,20-21-15,-20 20 16,0 1-16,0-21 0,20 0 16,1-1-16,0-20 0</inkml:trace>
  <inkml:trace contextRef="#ctx0" brushRef="#br0" timeOffset="61605">12361 13380 0,'42'-42'0,"1"21"16,-1 21-16,-42-21 15,21 21-15,-21-22 0,-21 22 16,0 0-16,-21 0 15,20 0-15,1 0 16,-21 0-16,0 0 0,-1 0 16,1 0-16,21 0 0,-22-21 15,22 21-15,0-21 16,0 0-16,21 0 0,0-22 16,21 1-16,0 0 15,22-1-15,-1 22 0,0-21 16,1 21-16,20 21 15,1 21-15,-22 0 0,0 43 16,-20-1-16,-1 0 0,-21 22 16,0 0-16,-43 84 15,1-84-15,0-22 16,-22 1-16,22-1 0,-22-41 16,22 20-16,0-42 15,-1 0-15,1-21 0,21-22 16,0 1-16,21 0 15,21-22-15,0 1 0,21 20 16,1 1-16,-1 21 0,22 0 16,-1 21-16,0 21 15,-20 21-15,-1 22 0,1-22 16,-22 43-16,0-22 16,-21 22-16,0-22 0,0-20 15,0-1-15,0 0 0</inkml:trace>
  <inkml:trace contextRef="#ctx0" brushRef="#br0" timeOffset="61976">12890 13169 0,'22'-43'16,"-1"43"-16,-21 21 31,0 1-31,0 20 15,-21-21-15,21 21 0,0 1 16,0-1-16,21 0 16,0 1-16,-21-1 0,21 0 15,21-21 1,-21 22-16,1-43 0,20 21 0,0-21 16,-20-21-16,-1 0 0,0-1 15,0-20-15,-21-21 16,0 20-16,0 1 0,0 0 15,-21-1-15,21 1 16,-21 21-16,0 42 16,21 0-16,0 21 15,-22 22-15,22 0 0,0-1 16,0 0-16,0 22 0,22-21 16,-22-1-16,21 1 15,-21-1-15,21-42 0</inkml:trace>
  <inkml:trace contextRef="#ctx0" brushRef="#br0" timeOffset="62319">13652 13274 0,'0'-42'0,"0"0"0,-21 21 16,0-1-16,0 22 15,0 0-15,0 22 16,-1 20-16,22-21 15,-21 42-15,21-20 0,21 20 16,-21-20-16,22 20 0,20-21 16,-21 1-16,0-1 15,21-21 1,64-21-16,-84 0 0,-1-42 16,0 0-16,0-1 15,-21-20-15,0-1 0,-21 1 16,0 20-16,0-20 15,-22 42-15,1 0 0,-1 21 16,1 0-16,0 0 16,0 21-16,20 21 0,1-21 15,0 0-15,21 1 0,21-1 16,22 0-16</inkml:trace>
  <inkml:trace contextRef="#ctx0" brushRef="#br0" timeOffset="62600">14330 13147 0,'21'-21'16,"0"21"-16,0-21 16,21 0-16,-20 21 0,20 0 15,-21 0-15,22 0 16,-22 21-16,-21 0 0,0 0 15,-43 22-15,1-1 0,0 0 16,-22-20-16,1 20 16,-1-21-16,1 21 0,20-42 15,22 21-15,63-21 16,1-21-16,42 21 16,-22-21-16,22 21 0,-1-21 15,-20 21-15</inkml:trace>
  <inkml:trace contextRef="#ctx0" brushRef="#br0" timeOffset="63281">13758 12999 0,'0'-21'0,"0"0"16,21 0-16,-21-1 0,21 1 15,-21 0-15,22 0 0,-22 0 16,21 21-16,-21 21 15,-21 0 1,21 0-16,-22 0 16,-20 22-16,21-1 0,0 1 15,0 20 1,21-21-16,0-21 0,21 22 0,21-1 16,0-21-16,1 22 0,20-22 15,1 0-15,-1 0 16,-20 0-16,-1 22 0,-21-22 15,-21 0-15,-21 0 16,0 0-16,-43 1 0,22-1 16</inkml:trace>
  <inkml:trace contextRef="#ctx0" brushRef="#br0" timeOffset="63447">13800 12703 0,'22'-64'15,"-1"1"-15,0 42 16,0 21-16,0 21 0,-21 42 16,21 1-16,-21 20 0,22 44 15,-1 20-15,-21 21 16,0 22-16,0 20 0</inkml:trace>
  <inkml:trace contextRef="#ctx0" brushRef="#br0" timeOffset="128170">28088 4363 0</inkml:trace>
  <inkml:trace contextRef="#ctx0" brushRef="#br0" timeOffset="149687">24955 3241 0,'-21'0'0,"21"-21"0,-21 0 15,0 21-15,0-42 16,-1 20-16,22 1 15,-21 0-15,21 0 0,0 0 16,-21-21-16,21 20 0,0 1 16,0 0-16,0 0 15,0 0-15,-21-1 0,21 44 32,21-1-32,-21 0 15,21 21-15,0 1 16,1-1-16,62 85 15,-62-85-15,20 1 16,0-1-16,-21-21 16,22 0-16,-1 0 0,22 22 31,-22-43-31,0 0 0,-21 0 0,22-21 16,-1-1-16,-21-20 0,22 0 15,-22-22-15,0 1 16,-21-1-16,0-190 15,-21 191-15,0-1 16,21 1-16,-22 42 16,1-1-16,21 65 15,0-1-15,0 43 16,21-1-16,-21 22 0,0 21 16,22 22-16,-22-1 15,21 21-15,-21 0 0,0 149 16,21-170-16,-21-21 15,0 0-15,0-21 16,0 42-16,0-84 16,21-43-16,-21 0 15,21-21-15,0-21 0,0-22 16</inkml:trace>
  <inkml:trace contextRef="#ctx0" brushRef="#br0" timeOffset="150146">26098 3770 0,'0'-21'0,"0"0"16,0 0 0,-21 0-16,0 21 15,21-21-15,21 42 31,0-21-31,-21 21 16,22-21-16,-1 0 16,0 0-16,0 0 0,0 0 15,0 0-15,0 0 0,1-21 16,-1 0 0,0 0-16,-21-1 15,0-20-15,0 21 0,-21 0 16,0-1-16,-1 1 15,1 0-15,0 0 0,-21 21 16,21 0-16,-22 21 16,22 0-16,-21 64 15,21-21-15,-1-1 0,22 0 16,0-20-16,22 20 16,-1 1-16,0-1 0,0-20 15,0-1-15,1 0 0,20-20 16,-21-1-16,21-21 15,1 0 1,41 0-16,-41-43 0</inkml:trace>
  <inkml:trace contextRef="#ctx0" brushRef="#br0" timeOffset="150497">26649 3580 0,'0'-63'0,"21"41"15,-21-20-15,0 21 16,0 0-16,-21 21 15,-1 0-15,22 21 16,0 0 0,-21 43-16,21-22 0,0 0 15,0 0-15,21 22 16,-21-22-16,22 1 0,-1-1 16,21 0-16,-21 1 0,22-22 15,-1 0-15,0 0 16,1-21-1,20-21-15,-42 0 0,22 0 16,-43-22-16,21 1 0,-21-21 16,0-1-16,-21 0 15,21 1-15,-21 21 0,-1-22 16,1 43-16,0-21 0,0 20 16,0 22-16,-1 0 15,1 22-15,0-22 0,0 21 16,21 0-16,-21 0 15</inkml:trace>
  <inkml:trace contextRef="#ctx0" brushRef="#br0" timeOffset="151610">27220 3474 0,'21'-21'0,"0"0"0,-21 0 15,0 0-15,0-1 0,0 1 16,0 0-16,0 0 15,22 21 1,-22 21 0,21 0-16,0 0 0,0 1 15,0 20-15,43 64 16,-43-64 0,0 0-16,-21 1 0,0-22 15,21 21-15,-21-21 0,0 0 16,0 1-16,0-1 15,0-42 1,0-1 0,0 1-16,0-21 0,0 0 15,0-22-15,0 1 0,21-1 16,-21 1-16,22-1 16,-22 22-16,21-1 0,42-20 31,-41 63-31,-1 21 15,0 0-15,0 0 16,21 64 0,-42-42-16,21-22 0,-21 0 15,22 0-15,-22 0 16,21 0-16,-21 0 0,21 1 16,0-44 15,-21 1-31,21 0 0,-21-21 15,22 0-15,-1-1 0,21-84 32,-21 85-32,0 21 0,0 21 15,1 0-15,20 0 16,-21 21-16,0 21 0,-21 0 16,22 1-16,-1-1 15,0 1-15,21 83 16,-21-104-16,0 20 15,1-21-15,-1 0 16,0-21-16,43 22 16,-43-44-16,0 22 15,21-21-15,-21-21 0,22 21 16,-22-43-16,21 22 0,-21-22 16,22 22-16,-1-22 15,-21 22-15,21-21 0,-20 20 16,-1 1-16,0 0 0,-21-22 31,0 43-31,0 0 0,-21 21 0,-43-21 16,22 21-1,21 21-15,-21 0 0,-1 21 16,22 1-16,-21-1 0,20 0 16,1 1-16,21 62 15,0-62-15,0-1 16,21-21-16,-21 22 15,22-22-15,-1 0 0,0 0 16,21 0-16,-20-21 16,-1 0-16,0-21 0,0 21 15,0-21-15,0 0 0,0-64 16,-21 43-16,0-22 16,0 22-16,0 0 15,0-1-15,0 1 16,0 21-16,0 0 0,0 42 15,0 0-15,0 0 16,22 22-16,-22-22 0,21 21 16,0 0-16,-21 1 15,21-22-15,0 21 0,1-21 16,-22 1 0,63 20-1,-42-42-15,0-21 0,0 21 0,1-21 16</inkml:trace>
  <inkml:trace contextRef="#ctx0" brushRef="#br0" timeOffset="152102">29146 3009 0,'0'-22'0,"0"-20"0,0 21 16,0-22-16,0 22 16,0 0-16,0 0 0,0 0 15,0 0-15,0 42 31,0 0-15,22 0-16,-1 21 0,0 1 0,0-1 16,0 1-16,0 20 0,22-21 15,-22 1 1,0 20-16,0-20 0,0-22 0,1 21 16,-22-21-16,21 0 0,-21 0 15,21 1-15,0-22 16,0 0-16,0-22 15,0-20 1,1 21-16,-1-21 0,0-1 16,0-20-16,-21 20 0,21 1 15,-21-21-15,0 20 16,0 1-16,22 0 0,-22 20 16,0 1-16,0 42 31,0 1-31,0 20 15,21-21-15,-21 22 16,21-1-16,0 0 0,0 0 16,0 1-16,0-22 15,1 21-15,20 1 16,0-22-16,-20-21 0,-1 21 16,21-21-16,-21 0 15,0-21-15,0 0 0</inkml:trace>
  <inkml:trace contextRef="#ctx0" brushRef="#br0" timeOffset="152722">26035 4702 0,'-21'21'0,"21"0"16,21-21 0,0-21-1,106 0 1,-42 0-16,42-1 0,42-20 0,22 0 15,41 0-15,44-22 0,20 0 16,42 1-16,1 0 16,21-22-16,-21 21 0,-22-20 15,1 20-15,-22 1 16,-63-1-16,0 22 0,-64 0 16,0-1-16,-63 1 0,-21 21 15,-22 21-15,-20-22 16,-22 22-1,-42 0-15,-1 0 16,1 0-16,0 0 16,0 0-16,0 0 15,0 0 17,0 0-17</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3-03T15:42:09.370"/>
    </inkml:context>
    <inkml:brush xml:id="br0">
      <inkml:brushProperty name="width" value="0.05" units="cm"/>
      <inkml:brushProperty name="height" value="0.05" units="cm"/>
      <inkml:brushProperty name="color" value="#ED1C24"/>
      <inkml:brushProperty name="fitToCurve" value="1"/>
    </inkml:brush>
  </inkml:definitions>
  <inkml:trace contextRef="#ctx0" brushRef="#br0">115 142 0,'-26'-52'16,"0"26"-16,0-1 0,0 1 15,26 0-15,0 52 16,26 0-1,0 1-15,0 25 16,26 0-16,1 27 0,-27-1 16,53 1-16,-27 26 15,0-1-15,1 1 0,-1 26 16,0-26-16,-25 0 0,25-1 16,-26-25-16,0 0 15,1-27-15,-1-26 0,0 26 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3-03T15:42:10.103"/>
    </inkml:context>
    <inkml:brush xml:id="br0">
      <inkml:brushProperty name="width" value="0.05" units="cm"/>
      <inkml:brushProperty name="height" value="0.05" units="cm"/>
      <inkml:brushProperty name="color" value="#ED1C24"/>
      <inkml:brushProperty name="fitToCurve" value="1"/>
    </inkml:brush>
  </inkml:definitions>
  <inkml:trace contextRef="#ctx0" brushRef="#br0">105 1152 0,'-26'-27'0,"0"1"16,26 0-16,-27 26 16,27-26-16,-26 26 15,52 0 1,1-26-16,-1 26 16,0-26-16,26-1 0,27-25 15,26 0-15,-1-1 0,53-25 16,27-27-16,-1 0 15,26 0-15,210-78 16,-209 105-16,-53 25 16,-26 1-16,0 26 0,-53 0 15,-25 26-15,-27 0 16,-26 26-16,0 0 16,-26 0-16,0 0 0,-1-26 15,1 26 1,0 1-16,0-1 0,0-26 0,26 26 15,0 0-15,0 0 16,26 1 0,-26-1-16,26 0 0,0 0 15,0 26-15,27 1 16,-27-27-16,0 26 0,27 27 16,-27-27-16,0 1 0,26-1 15,-25 0-15,-1 1 16,0-1-16,0 1 0,0-27 15,27 52 1,-53-52-16,26 27 0,0-27 16,-26 0-16,26 0 15,-26 1-15,26-1 16,-26 26-16,-26 1 16,0-27-16,-26 26 15,25-26-15,-25 27 0,-26-1 16,-1 0-16,0 1 0,-52 25 15,1-25-15,-1 25 16,-27 1-16,1-27 0,0 27 16,0-1-16,26-25 0,0-1 15,27 0-15,25-25 16,27-1-16,25 0 0,1 0 16,0-26-16,52 0 31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3-03T15:42:10.593"/>
    </inkml:context>
    <inkml:brush xml:id="br0">
      <inkml:brushProperty name="width" value="0.05" units="cm"/>
      <inkml:brushProperty name="height" value="0.05" units="cm"/>
      <inkml:brushProperty name="color" value="#ED1C24"/>
      <inkml:brushProperty name="fitToCurve" value="1"/>
    </inkml:brush>
  </inkml:definitions>
  <inkml:trace contextRef="#ctx0" brushRef="#br0">53 0 0,'0'26'78,"0"0"-62,0 0-16,0 0 16,0 27-16,0-27 0,0 26 15,0 1-15,0-1 16,0-26-16,0 27 0,0-27 16,0 0-16,-27 0 0,1 0 15</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3-03T15:42:11.072"/>
    </inkml:context>
    <inkml:brush xml:id="br0">
      <inkml:brushProperty name="width" value="0.05" units="cm"/>
      <inkml:brushProperty name="height" value="0.05" units="cm"/>
      <inkml:brushProperty name="color" value="#ED1C24"/>
      <inkml:brushProperty name="fitToCurve" value="1"/>
    </inkml:brush>
  </inkml:definitions>
  <inkml:trace contextRef="#ctx0" brushRef="#br0">137 26 0,'26'0'0,"-26"-26"16,27 26-1,-27 26 17,0 0-17,0 27-15,-27-1 16,1 1-16,26 25 15,-26 1-15,0-1 0,0 1 16,26-1-16,-26 1 16,-1-27-1,27 1-15,0-1 0,0-26 0,0 0 0,0 1 16,0-1-16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3-03T15:42:11.605"/>
    </inkml:context>
    <inkml:brush xml:id="br0">
      <inkml:brushProperty name="width" value="0.05" units="cm"/>
      <inkml:brushProperty name="height" value="0.05" units="cm"/>
      <inkml:brushProperty name="color" value="#ED1C24"/>
      <inkml:brushProperty name="fitToCurve" value="1"/>
    </inkml:brush>
  </inkml:definitions>
  <inkml:trace contextRef="#ctx0" brushRef="#br0">350 20 0,'0'-27'16,"0"54"-1,-27-1-15,27 0 0,-26 26 16,26 1-16,-26 25 0,0 27 15,0 0-15,-1-1 16,1 1-16,0 0 0,0-26 16,26-1-16,-26 1 0,0-27 15,26 0-15,-27 1 16,27-27-16,0 0 0,-26-26 16,26 26-16,0-52 31,0 0-31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3-03T15:42:12.121"/>
    </inkml:context>
    <inkml:brush xml:id="br0">
      <inkml:brushProperty name="width" value="0.05" units="cm"/>
      <inkml:brushProperty name="height" value="0.05" units="cm"/>
      <inkml:brushProperty name="color" value="#ED1C24"/>
      <inkml:brushProperty name="fitToCurve" value="1"/>
    </inkml:brush>
  </inkml:definitions>
  <inkml:trace contextRef="#ctx0" brushRef="#br0">87 26 0,'26'0'15,"-26"-26"-15,0 52 63,0 1-48,0-1 1,0 26-16,0-26 16,0 27-16,-26 25 0,0-25 15,26 25-15,-26 1 16,-1-27-16,27 27 0,0-27 16,0 27-1,0-27-15,0-26 0,27 27 0,-27-27 16,26 0-16,0-26 0,0 0 15</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3-03T15:42:13.350"/>
    </inkml:context>
    <inkml:brush xml:id="br0">
      <inkml:brushProperty name="width" value="0.05" units="cm"/>
      <inkml:brushProperty name="height" value="0.05" units="cm"/>
      <inkml:brushProperty name="color" value="#ED1C24"/>
      <inkml:brushProperty name="fitToCurve" value="1"/>
    </inkml:brush>
  </inkml:definitions>
  <inkml:trace contextRef="#ctx0" brushRef="#br0">26 210 0,'-26'-26'15,"26"52"16,0 0-31,0 0 0,52 0 16,-26 27-16,27-1 16,-1 1-16,1 25 0,25 1 15,-25-27-15,-1 27 16,26-27-16,-25 0 0,-1 1 16,-26-27-16,1 0 0,-1 0 15,0-26-15,-26-26 31,0-26-31,-26 26 16,26-53-16,-26 27 0,-1-53 16,1 26-16,0-25 0,0-1 15,0 26-15,-1 1 16,27-1-16,-26 27 0,26 26 16,0-1-16,26 27 0,-26 27 15,27-1-15,-1 0 16</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3-03T15:42:14.014"/>
    </inkml:context>
    <inkml:brush xml:id="br0">
      <inkml:brushProperty name="width" value="0.05" units="cm"/>
      <inkml:brushProperty name="height" value="0.05" units="cm"/>
      <inkml:brushProperty name="color" value="#ED1C24"/>
      <inkml:brushProperty name="fitToCurve" value="1"/>
    </inkml:brush>
  </inkml:definitions>
  <inkml:trace contextRef="#ctx0" brushRef="#br0">238 649 0,'27'-26'15,"-27"0"1,0 0-16,-27 0 15,1-1 1,26 1-16,-26 26 16,0 0-1,0 0-15,0 0 0,-1 26 16,27 1-16,-26 25 0,0-26 16,0 27-16,26-1 15,0 0-15,0 1 0,0-27 16,26 26-16,-26-26 15,52 1-15,1-1 16,-27-26-16,0 0 0,0-26 16,27 26-16,-27-27 15,-26 1-15,26 0 0,-26 0 16,0 0 0,0 0-16,0-1 0,0 1 15,26 52 16,0 1-15,1-1-16,25 0 16,-26 0-16,0-26 15,0 0-15,1 0 0,-1-26 16,0 0-16,26-53 16,-25 53-1,-27-53-15,0 27 0,0-27 0,0 27 16,-53-26-16,27 25 15,0-25-15,-27 25 0,27-25 16,-26 25-16,26 27 16,0 0-16,-1 0 0,54 52 31,-1 26-15,52 53-16,-52-26 0,27-27 15,-27 27-15,26-1 16,-25-26-16,25 53 15,-26-79-15,0 27 0,-26-27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4304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3" Type="http://schemas.openxmlformats.org/officeDocument/2006/relationships/image" Target="../media/image11.emf"/><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6.emf"/><Relationship Id="rId21" Type="http://schemas.openxmlformats.org/officeDocument/2006/relationships/image" Target="../media/image15.emf"/><Relationship Id="rId7" Type="http://schemas.openxmlformats.org/officeDocument/2006/relationships/image" Target="../media/image8.emf"/><Relationship Id="rId12" Type="http://schemas.openxmlformats.org/officeDocument/2006/relationships/customXml" Target="../ink/ink6.xml"/><Relationship Id="rId17" Type="http://schemas.openxmlformats.org/officeDocument/2006/relationships/image" Target="../media/image13.emf"/><Relationship Id="rId25" Type="http://schemas.openxmlformats.org/officeDocument/2006/relationships/image" Target="../media/image17.emf"/><Relationship Id="rId33" Type="http://schemas.openxmlformats.org/officeDocument/2006/relationships/image" Target="../media/image21.emf"/><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19.emf"/><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10.emf"/><Relationship Id="rId24" Type="http://schemas.openxmlformats.org/officeDocument/2006/relationships/customXml" Target="../ink/ink12.xml"/><Relationship Id="rId32" Type="http://schemas.openxmlformats.org/officeDocument/2006/relationships/customXml" Target="../ink/ink16.xml"/><Relationship Id="rId5" Type="http://schemas.openxmlformats.org/officeDocument/2006/relationships/image" Target="../media/image7.emf"/><Relationship Id="rId15" Type="http://schemas.openxmlformats.org/officeDocument/2006/relationships/image" Target="../media/image12.emf"/><Relationship Id="rId23" Type="http://schemas.openxmlformats.org/officeDocument/2006/relationships/image" Target="../media/image16.emf"/><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14.emf"/><Relationship Id="rId31" Type="http://schemas.openxmlformats.org/officeDocument/2006/relationships/image" Target="../media/image20.emf"/><Relationship Id="rId4" Type="http://schemas.openxmlformats.org/officeDocument/2006/relationships/customXml" Target="../ink/ink2.xml"/><Relationship Id="rId9" Type="http://schemas.openxmlformats.org/officeDocument/2006/relationships/image" Target="../media/image9.emf"/><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8.emf"/><Relationship Id="rId30" Type="http://schemas.openxmlformats.org/officeDocument/2006/relationships/customXml" Target="../ink/ink15.xml"/><Relationship Id="rId8" Type="http://schemas.openxmlformats.org/officeDocument/2006/relationships/customXml" Target="../ink/ink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1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yeoman.io/generator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hyperlink" Target="https://www.youtube.com/channel/UCzEPlO_nyhiE1MkZiufl9i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a:t>
            </a:r>
            <a:r>
              <a:rPr lang="en-US" sz="4800" spc="-150">
                <a:solidFill>
                  <a:schemeClr val="bg1"/>
                </a:solidFill>
                <a:latin typeface="Cooper Black" panose="0208090404030B020404" pitchFamily="18" charset="0"/>
              </a:rPr>
              <a:t>– 18  </a:t>
            </a:r>
            <a:endParaRPr lang="en-US" sz="4800" spc="-150" dirty="0">
              <a:solidFill>
                <a:schemeClr val="bg1"/>
              </a:solidFill>
              <a:latin typeface="Cooper Black" panose="0208090404030B020404" pitchFamily="18" charset="0"/>
            </a:endParaRP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27717" y="3011089"/>
            <a:ext cx="3531736"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a:t>
            </a:r>
          </a:p>
        </p:txBody>
      </p:sp>
    </p:spTree>
    <p:extLst>
      <p:ext uri="{BB962C8B-B14F-4D97-AF65-F5344CB8AC3E}">
        <p14:creationId xmlns:p14="http://schemas.microsoft.com/office/powerpoint/2010/main" val="399124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6059348" cy="2308324"/>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Design OData Service entities using service generation technique</a:t>
            </a:r>
          </a:p>
          <a:p>
            <a:pPr marL="742950" lvl="1" indent="-285750">
              <a:buFont typeface="Arial" panose="020B0604020202020204" pitchFamily="34" charset="0"/>
              <a:buChar char="•"/>
            </a:pPr>
            <a:r>
              <a:rPr lang="it-IT" dirty="0">
                <a:solidFill>
                  <a:srgbClr val="242424"/>
                </a:solidFill>
              </a:rPr>
              <a:t>Define Order Entity</a:t>
            </a:r>
          </a:p>
          <a:p>
            <a:pPr marL="742950" lvl="1" indent="-285750">
              <a:buFont typeface="Arial" panose="020B0604020202020204" pitchFamily="34" charset="0"/>
              <a:buChar char="•"/>
            </a:pPr>
            <a:r>
              <a:rPr lang="it-IT" dirty="0">
                <a:solidFill>
                  <a:srgbClr val="242424"/>
                </a:solidFill>
              </a:rPr>
              <a:t>Define Order Items</a:t>
            </a:r>
          </a:p>
          <a:p>
            <a:pPr marL="742950" lvl="1" indent="-285750">
              <a:buFont typeface="Arial" panose="020B0604020202020204" pitchFamily="34" charset="0"/>
              <a:buChar char="•"/>
            </a:pPr>
            <a:r>
              <a:rPr lang="it-IT" dirty="0">
                <a:solidFill>
                  <a:srgbClr val="242424"/>
                </a:solidFill>
              </a:rPr>
              <a:t>Implement Service</a:t>
            </a:r>
          </a:p>
          <a:p>
            <a:pPr marL="285750" indent="-285750">
              <a:buFont typeface="Arial" panose="020B0604020202020204" pitchFamily="34" charset="0"/>
              <a:buChar char="•"/>
            </a:pPr>
            <a:r>
              <a:rPr lang="it-IT" dirty="0">
                <a:solidFill>
                  <a:srgbClr val="242424"/>
                </a:solidFill>
              </a:rPr>
              <a:t>Implementing the DEEP ENTITY</a:t>
            </a:r>
          </a:p>
          <a:p>
            <a:pPr marL="285750" indent="-285750">
              <a:buFont typeface="Arial" panose="020B0604020202020204" pitchFamily="34" charset="0"/>
              <a:buChar char="•"/>
            </a:pPr>
            <a:r>
              <a:rPr lang="it-IT" dirty="0">
                <a:solidFill>
                  <a:srgbClr val="242424"/>
                </a:solidFill>
              </a:rPr>
              <a:t>Testing DEEP ENTITY and INSERT</a:t>
            </a:r>
          </a:p>
          <a:p>
            <a:pPr marL="285750" indent="-285750">
              <a:buFont typeface="Arial" panose="020B0604020202020204" pitchFamily="34" charset="0"/>
              <a:buChar char="•"/>
            </a:pPr>
            <a:r>
              <a:rPr lang="it-IT" dirty="0">
                <a:solidFill>
                  <a:srgbClr val="242424"/>
                </a:solidFill>
              </a:rPr>
              <a:t>Understand Fiori Yoman tooling</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Service Generation Technique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29938" y="779090"/>
            <a:ext cx="11767438" cy="3693319"/>
          </a:xfrm>
          <a:prstGeom prst="rect">
            <a:avLst/>
          </a:prstGeom>
          <a:noFill/>
        </p:spPr>
        <p:txBody>
          <a:bodyPr wrap="square" rtlCol="0">
            <a:spAutoFit/>
          </a:bodyPr>
          <a:lstStyle/>
          <a:p>
            <a:pPr algn="just"/>
            <a:r>
              <a:rPr lang="en-US" dirty="0"/>
              <a:t>In order to speed up the definition of the OData services, we can use the service generation technique. Most of the metadata definition and code will be auto generated by SAP system in such case.</a:t>
            </a:r>
          </a:p>
          <a:p>
            <a:pPr algn="just"/>
            <a:endParaRPr lang="en-US" dirty="0"/>
          </a:p>
          <a:p>
            <a:pPr algn="just"/>
            <a:r>
              <a:rPr lang="en-US" dirty="0"/>
              <a:t>The steps to use service generation are as below</a:t>
            </a:r>
          </a:p>
          <a:p>
            <a:pPr marL="342900" indent="-342900" algn="just">
              <a:buAutoNum type="arabicPeriod"/>
            </a:pPr>
            <a:r>
              <a:rPr lang="en-US" dirty="0"/>
              <a:t>Right click on data model and choose import -&gt; DDIC Structure</a:t>
            </a:r>
          </a:p>
          <a:p>
            <a:pPr marL="342900" indent="-342900" algn="just">
              <a:buAutoNum type="arabicPeriod"/>
            </a:pPr>
            <a:r>
              <a:rPr lang="en-US" dirty="0"/>
              <a:t>Provide the order structure as </a:t>
            </a:r>
            <a:r>
              <a:rPr lang="en-US" b="1" dirty="0"/>
              <a:t>BAPI_EPM_SO_HEADER</a:t>
            </a:r>
          </a:p>
          <a:p>
            <a:pPr marL="342900" indent="-342900" algn="just">
              <a:buAutoNum type="arabicPeriod"/>
            </a:pPr>
            <a:r>
              <a:rPr lang="en-US" dirty="0"/>
              <a:t>Repeat the step 2 for Order Item entity for DDIC structure </a:t>
            </a:r>
            <a:r>
              <a:rPr lang="en-US" b="1" dirty="0"/>
              <a:t>BAPI_EPM_SO_ITEM</a:t>
            </a:r>
          </a:p>
          <a:p>
            <a:pPr marL="342900" indent="-342900" algn="just">
              <a:buAutoNum type="arabicPeriod"/>
            </a:pPr>
            <a:r>
              <a:rPr lang="en-US" dirty="0"/>
              <a:t>We can use the service generation technique to map to the data source as BAPI - </a:t>
            </a:r>
            <a:r>
              <a:rPr lang="en-US" b="1" dirty="0"/>
              <a:t>BAPI_EPM_SO_GET_LIST</a:t>
            </a:r>
          </a:p>
          <a:p>
            <a:pPr marL="342900" indent="-342900" algn="just">
              <a:buAutoNum type="arabicPeriod"/>
            </a:pPr>
            <a:r>
              <a:rPr lang="en-US" dirty="0"/>
              <a:t>Once we generate the code, we can overwrite same in DPC_EXT class</a:t>
            </a:r>
          </a:p>
          <a:p>
            <a:pPr marL="342900" indent="-342900" algn="just">
              <a:buAutoNum type="arabicPeriod"/>
            </a:pPr>
            <a:r>
              <a:rPr lang="en-US" dirty="0"/>
              <a:t>Implement an association between header and items</a:t>
            </a:r>
          </a:p>
          <a:p>
            <a:pPr algn="just"/>
            <a:endParaRPr lang="en-US" dirty="0"/>
          </a:p>
          <a:p>
            <a:pPr algn="just"/>
            <a:r>
              <a:rPr lang="en-US" dirty="0"/>
              <a:t>Source Code for Header GET ALL</a:t>
            </a:r>
          </a:p>
          <a:p>
            <a:pPr algn="just"/>
            <a:r>
              <a:rPr lang="en-US" dirty="0"/>
              <a:t>Source Code for Associated Items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98F64C17-7B6A-4CBF-ACD4-7A6A09281FB2}"/>
              </a:ext>
            </a:extLst>
          </p:cNvPr>
          <p:cNvPicPr>
            <a:picLocks noChangeAspect="1"/>
          </p:cNvPicPr>
          <p:nvPr/>
        </p:nvPicPr>
        <p:blipFill>
          <a:blip r:embed="rId3"/>
          <a:stretch>
            <a:fillRect/>
          </a:stretch>
        </p:blipFill>
        <p:spPr>
          <a:xfrm>
            <a:off x="593217" y="4591860"/>
            <a:ext cx="3749365" cy="1928027"/>
          </a:xfrm>
          <a:prstGeom prst="rect">
            <a:avLst/>
          </a:prstGeom>
        </p:spPr>
      </p:pic>
      <p:pic>
        <p:nvPicPr>
          <p:cNvPr id="6" name="Picture 5">
            <a:extLst>
              <a:ext uri="{FF2B5EF4-FFF2-40B4-BE49-F238E27FC236}">
                <a16:creationId xmlns:a16="http://schemas.microsoft.com/office/drawing/2014/main" id="{D89D07E8-FCAA-436B-93F5-D13E835239E9}"/>
              </a:ext>
            </a:extLst>
          </p:cNvPr>
          <p:cNvPicPr>
            <a:picLocks noChangeAspect="1"/>
          </p:cNvPicPr>
          <p:nvPr/>
        </p:nvPicPr>
        <p:blipFill>
          <a:blip r:embed="rId4"/>
          <a:stretch>
            <a:fillRect/>
          </a:stretch>
        </p:blipFill>
        <p:spPr>
          <a:xfrm>
            <a:off x="6910630" y="4532527"/>
            <a:ext cx="2300221" cy="2034811"/>
          </a:xfrm>
          <a:prstGeom prst="rect">
            <a:avLst/>
          </a:prstGeom>
        </p:spPr>
      </p:pic>
      <p:sp>
        <p:nvSpPr>
          <p:cNvPr id="10" name="Arrow: Right 9">
            <a:extLst>
              <a:ext uri="{FF2B5EF4-FFF2-40B4-BE49-F238E27FC236}">
                <a16:creationId xmlns:a16="http://schemas.microsoft.com/office/drawing/2014/main" id="{D8CA34B8-6D5F-4A67-BE72-3269C3B5E6C2}"/>
              </a:ext>
            </a:extLst>
          </p:cNvPr>
          <p:cNvSpPr/>
          <p:nvPr/>
        </p:nvSpPr>
        <p:spPr>
          <a:xfrm>
            <a:off x="5215383" y="5138842"/>
            <a:ext cx="593889" cy="834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14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F8F198-BA03-4206-A6FF-61FED91C5B02}"/>
              </a:ext>
            </a:extLst>
          </p:cNvPr>
          <p:cNvSpPr txBox="1"/>
          <p:nvPr/>
        </p:nvSpPr>
        <p:spPr>
          <a:xfrm>
            <a:off x="3874416" y="254524"/>
            <a:ext cx="4543720" cy="369332"/>
          </a:xfrm>
          <a:prstGeom prst="rect">
            <a:avLst/>
          </a:prstGeom>
          <a:noFill/>
        </p:spPr>
        <p:txBody>
          <a:bodyPr wrap="square" rtlCol="0">
            <a:spAutoFit/>
          </a:bodyPr>
          <a:lstStyle/>
          <a:p>
            <a:r>
              <a:rPr lang="en-US" dirty="0"/>
              <a:t>Create a new order</a:t>
            </a:r>
          </a:p>
        </p:txBody>
      </p:sp>
      <mc:AlternateContent xmlns:mc="http://schemas.openxmlformats.org/markup-compatibility/2006">
        <mc:Choice xmlns:p14="http://schemas.microsoft.com/office/powerpoint/2010/main" Requires="p14">
          <p:contentPart p14:bwMode="auto" r:id="rId2">
            <p14:nvContentPartPr>
              <p14:cNvPr id="294" name="Ink 293">
                <a:extLst>
                  <a:ext uri="{FF2B5EF4-FFF2-40B4-BE49-F238E27FC236}">
                    <a16:creationId xmlns:a16="http://schemas.microsoft.com/office/drawing/2014/main" id="{1E765C4B-0A71-40D0-BF8A-FAD75C48AB99}"/>
                  </a:ext>
                </a:extLst>
              </p14:cNvPr>
              <p14:cNvContentPartPr/>
              <p14:nvPr/>
            </p14:nvContentPartPr>
            <p14:xfrm>
              <a:off x="-1432778" y="2911732"/>
              <a:ext cx="934920" cy="878040"/>
            </p14:xfrm>
          </p:contentPart>
        </mc:Choice>
        <mc:Fallback>
          <p:pic>
            <p:nvPicPr>
              <p:cNvPr id="294" name="Ink 293">
                <a:extLst>
                  <a:ext uri="{FF2B5EF4-FFF2-40B4-BE49-F238E27FC236}">
                    <a16:creationId xmlns:a16="http://schemas.microsoft.com/office/drawing/2014/main" id="{1E765C4B-0A71-40D0-BF8A-FAD75C48AB99}"/>
                  </a:ext>
                </a:extLst>
              </p:cNvPr>
              <p:cNvPicPr/>
              <p:nvPr/>
            </p:nvPicPr>
            <p:blipFill>
              <a:blip r:embed="rId3"/>
              <a:stretch>
                <a:fillRect/>
              </a:stretch>
            </p:blipFill>
            <p:spPr>
              <a:xfrm>
                <a:off x="-1441778" y="2902732"/>
                <a:ext cx="952560" cy="8956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95" name="Ink 294">
                <a:extLst>
                  <a:ext uri="{FF2B5EF4-FFF2-40B4-BE49-F238E27FC236}">
                    <a16:creationId xmlns:a16="http://schemas.microsoft.com/office/drawing/2014/main" id="{A917446D-FAC0-4174-8896-82FF70F2A2BE}"/>
                  </a:ext>
                </a:extLst>
              </p14:cNvPr>
              <p14:cNvContentPartPr/>
              <p14:nvPr/>
            </p14:nvContentPartPr>
            <p14:xfrm>
              <a:off x="-1549778" y="3672412"/>
              <a:ext cx="277560" cy="522720"/>
            </p14:xfrm>
          </p:contentPart>
        </mc:Choice>
        <mc:Fallback>
          <p:pic>
            <p:nvPicPr>
              <p:cNvPr id="295" name="Ink 294">
                <a:extLst>
                  <a:ext uri="{FF2B5EF4-FFF2-40B4-BE49-F238E27FC236}">
                    <a16:creationId xmlns:a16="http://schemas.microsoft.com/office/drawing/2014/main" id="{A917446D-FAC0-4174-8896-82FF70F2A2BE}"/>
                  </a:ext>
                </a:extLst>
              </p:cNvPr>
              <p:cNvPicPr/>
              <p:nvPr/>
            </p:nvPicPr>
            <p:blipFill>
              <a:blip r:embed="rId5"/>
              <a:stretch>
                <a:fillRect/>
              </a:stretch>
            </p:blipFill>
            <p:spPr>
              <a:xfrm>
                <a:off x="-1558778" y="3663412"/>
                <a:ext cx="295200" cy="540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96" name="Ink 295">
                <a:extLst>
                  <a:ext uri="{FF2B5EF4-FFF2-40B4-BE49-F238E27FC236}">
                    <a16:creationId xmlns:a16="http://schemas.microsoft.com/office/drawing/2014/main" id="{01A8096B-BA4C-4F9E-BCA0-9BD259EEF21E}"/>
                  </a:ext>
                </a:extLst>
              </p14:cNvPr>
              <p14:cNvContentPartPr/>
              <p14:nvPr/>
            </p14:nvContentPartPr>
            <p14:xfrm>
              <a:off x="-1564898" y="3233572"/>
              <a:ext cx="1028160" cy="895680"/>
            </p14:xfrm>
          </p:contentPart>
        </mc:Choice>
        <mc:Fallback>
          <p:pic>
            <p:nvPicPr>
              <p:cNvPr id="296" name="Ink 295">
                <a:extLst>
                  <a:ext uri="{FF2B5EF4-FFF2-40B4-BE49-F238E27FC236}">
                    <a16:creationId xmlns:a16="http://schemas.microsoft.com/office/drawing/2014/main" id="{01A8096B-BA4C-4F9E-BCA0-9BD259EEF21E}"/>
                  </a:ext>
                </a:extLst>
              </p:cNvPr>
              <p:cNvPicPr/>
              <p:nvPr/>
            </p:nvPicPr>
            <p:blipFill>
              <a:blip r:embed="rId7"/>
              <a:stretch>
                <a:fillRect/>
              </a:stretch>
            </p:blipFill>
            <p:spPr>
              <a:xfrm>
                <a:off x="-1573898" y="3224572"/>
                <a:ext cx="1045800" cy="913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97" name="Ink 296">
                <a:extLst>
                  <a:ext uri="{FF2B5EF4-FFF2-40B4-BE49-F238E27FC236}">
                    <a16:creationId xmlns:a16="http://schemas.microsoft.com/office/drawing/2014/main" id="{1C356F2B-6712-47ED-91B1-708538688B3E}"/>
                  </a:ext>
                </a:extLst>
              </p14:cNvPr>
              <p14:cNvContentPartPr/>
              <p14:nvPr/>
            </p14:nvContentPartPr>
            <p14:xfrm>
              <a:off x="-546818" y="3544612"/>
              <a:ext cx="25920" cy="188640"/>
            </p14:xfrm>
          </p:contentPart>
        </mc:Choice>
        <mc:Fallback>
          <p:pic>
            <p:nvPicPr>
              <p:cNvPr id="297" name="Ink 296">
                <a:extLst>
                  <a:ext uri="{FF2B5EF4-FFF2-40B4-BE49-F238E27FC236}">
                    <a16:creationId xmlns:a16="http://schemas.microsoft.com/office/drawing/2014/main" id="{1C356F2B-6712-47ED-91B1-708538688B3E}"/>
                  </a:ext>
                </a:extLst>
              </p:cNvPr>
              <p:cNvPicPr/>
              <p:nvPr/>
            </p:nvPicPr>
            <p:blipFill>
              <a:blip r:embed="rId9"/>
              <a:stretch>
                <a:fillRect/>
              </a:stretch>
            </p:blipFill>
            <p:spPr>
              <a:xfrm>
                <a:off x="-555818" y="3535612"/>
                <a:ext cx="4356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98" name="Ink 297">
                <a:extLst>
                  <a:ext uri="{FF2B5EF4-FFF2-40B4-BE49-F238E27FC236}">
                    <a16:creationId xmlns:a16="http://schemas.microsoft.com/office/drawing/2014/main" id="{4A9BB015-E7AE-4AA4-B021-56C4EC665F40}"/>
                  </a:ext>
                </a:extLst>
              </p14:cNvPr>
              <p14:cNvContentPartPr/>
              <p14:nvPr/>
            </p14:nvContentPartPr>
            <p14:xfrm>
              <a:off x="-1199498" y="3770692"/>
              <a:ext cx="68760" cy="339840"/>
            </p14:xfrm>
          </p:contentPart>
        </mc:Choice>
        <mc:Fallback>
          <p:pic>
            <p:nvPicPr>
              <p:cNvPr id="298" name="Ink 297">
                <a:extLst>
                  <a:ext uri="{FF2B5EF4-FFF2-40B4-BE49-F238E27FC236}">
                    <a16:creationId xmlns:a16="http://schemas.microsoft.com/office/drawing/2014/main" id="{4A9BB015-E7AE-4AA4-B021-56C4EC665F40}"/>
                  </a:ext>
                </a:extLst>
              </p:cNvPr>
              <p:cNvPicPr/>
              <p:nvPr/>
            </p:nvPicPr>
            <p:blipFill>
              <a:blip r:embed="rId11"/>
              <a:stretch>
                <a:fillRect/>
              </a:stretch>
            </p:blipFill>
            <p:spPr>
              <a:xfrm>
                <a:off x="-1208498" y="3761692"/>
                <a:ext cx="8640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99" name="Ink 298">
                <a:extLst>
                  <a:ext uri="{FF2B5EF4-FFF2-40B4-BE49-F238E27FC236}">
                    <a16:creationId xmlns:a16="http://schemas.microsoft.com/office/drawing/2014/main" id="{4FD57A3D-C1DB-4E3B-BF07-299F032F08AD}"/>
                  </a:ext>
                </a:extLst>
              </p14:cNvPr>
              <p14:cNvContentPartPr/>
              <p14:nvPr/>
            </p14:nvContentPartPr>
            <p14:xfrm>
              <a:off x="-1568138" y="3179212"/>
              <a:ext cx="126360" cy="447480"/>
            </p14:xfrm>
          </p:contentPart>
        </mc:Choice>
        <mc:Fallback>
          <p:pic>
            <p:nvPicPr>
              <p:cNvPr id="299" name="Ink 298">
                <a:extLst>
                  <a:ext uri="{FF2B5EF4-FFF2-40B4-BE49-F238E27FC236}">
                    <a16:creationId xmlns:a16="http://schemas.microsoft.com/office/drawing/2014/main" id="{4FD57A3D-C1DB-4E3B-BF07-299F032F08AD}"/>
                  </a:ext>
                </a:extLst>
              </p:cNvPr>
              <p:cNvPicPr/>
              <p:nvPr/>
            </p:nvPicPr>
            <p:blipFill>
              <a:blip r:embed="rId13"/>
              <a:stretch>
                <a:fillRect/>
              </a:stretch>
            </p:blipFill>
            <p:spPr>
              <a:xfrm>
                <a:off x="-1577138" y="3170212"/>
                <a:ext cx="144000" cy="465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00" name="Ink 299">
                <a:extLst>
                  <a:ext uri="{FF2B5EF4-FFF2-40B4-BE49-F238E27FC236}">
                    <a16:creationId xmlns:a16="http://schemas.microsoft.com/office/drawing/2014/main" id="{A8DB4FDA-D11A-4A30-944E-75BE3C726600}"/>
                  </a:ext>
                </a:extLst>
              </p14:cNvPr>
              <p14:cNvContentPartPr/>
              <p14:nvPr/>
            </p14:nvContentPartPr>
            <p14:xfrm>
              <a:off x="-889178" y="2969332"/>
              <a:ext cx="42120" cy="339840"/>
            </p14:xfrm>
          </p:contentPart>
        </mc:Choice>
        <mc:Fallback>
          <p:pic>
            <p:nvPicPr>
              <p:cNvPr id="300" name="Ink 299">
                <a:extLst>
                  <a:ext uri="{FF2B5EF4-FFF2-40B4-BE49-F238E27FC236}">
                    <a16:creationId xmlns:a16="http://schemas.microsoft.com/office/drawing/2014/main" id="{A8DB4FDA-D11A-4A30-944E-75BE3C726600}"/>
                  </a:ext>
                </a:extLst>
              </p:cNvPr>
              <p:cNvPicPr/>
              <p:nvPr/>
            </p:nvPicPr>
            <p:blipFill>
              <a:blip r:embed="rId15"/>
              <a:stretch>
                <a:fillRect/>
              </a:stretch>
            </p:blipFill>
            <p:spPr>
              <a:xfrm>
                <a:off x="-898178" y="2960332"/>
                <a:ext cx="5976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01" name="Ink 300">
                <a:extLst>
                  <a:ext uri="{FF2B5EF4-FFF2-40B4-BE49-F238E27FC236}">
                    <a16:creationId xmlns:a16="http://schemas.microsoft.com/office/drawing/2014/main" id="{FCD7F171-2C4C-4F60-86AD-9E5B3BBE8688}"/>
                  </a:ext>
                </a:extLst>
              </p14:cNvPr>
              <p14:cNvContentPartPr/>
              <p14:nvPr/>
            </p14:nvContentPartPr>
            <p14:xfrm>
              <a:off x="-1423418" y="2007772"/>
              <a:ext cx="254880" cy="349200"/>
            </p14:xfrm>
          </p:contentPart>
        </mc:Choice>
        <mc:Fallback>
          <p:pic>
            <p:nvPicPr>
              <p:cNvPr id="301" name="Ink 300">
                <a:extLst>
                  <a:ext uri="{FF2B5EF4-FFF2-40B4-BE49-F238E27FC236}">
                    <a16:creationId xmlns:a16="http://schemas.microsoft.com/office/drawing/2014/main" id="{FCD7F171-2C4C-4F60-86AD-9E5B3BBE8688}"/>
                  </a:ext>
                </a:extLst>
              </p:cNvPr>
              <p:cNvPicPr/>
              <p:nvPr/>
            </p:nvPicPr>
            <p:blipFill>
              <a:blip r:embed="rId17"/>
              <a:stretch>
                <a:fillRect/>
              </a:stretch>
            </p:blipFill>
            <p:spPr>
              <a:xfrm>
                <a:off x="-1432418" y="1998772"/>
                <a:ext cx="27252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02" name="Ink 301">
                <a:extLst>
                  <a:ext uri="{FF2B5EF4-FFF2-40B4-BE49-F238E27FC236}">
                    <a16:creationId xmlns:a16="http://schemas.microsoft.com/office/drawing/2014/main" id="{A88FBFD9-42F9-4FA1-8CC0-C1BF4F29F8D4}"/>
                  </a:ext>
                </a:extLst>
              </p14:cNvPr>
              <p14:cNvContentPartPr/>
              <p14:nvPr/>
            </p14:nvContentPartPr>
            <p14:xfrm>
              <a:off x="-1075658" y="1877812"/>
              <a:ext cx="284040" cy="356760"/>
            </p14:xfrm>
          </p:contentPart>
        </mc:Choice>
        <mc:Fallback>
          <p:pic>
            <p:nvPicPr>
              <p:cNvPr id="302" name="Ink 301">
                <a:extLst>
                  <a:ext uri="{FF2B5EF4-FFF2-40B4-BE49-F238E27FC236}">
                    <a16:creationId xmlns:a16="http://schemas.microsoft.com/office/drawing/2014/main" id="{A88FBFD9-42F9-4FA1-8CC0-C1BF4F29F8D4}"/>
                  </a:ext>
                </a:extLst>
              </p:cNvPr>
              <p:cNvPicPr/>
              <p:nvPr/>
            </p:nvPicPr>
            <p:blipFill>
              <a:blip r:embed="rId19"/>
              <a:stretch>
                <a:fillRect/>
              </a:stretch>
            </p:blipFill>
            <p:spPr>
              <a:xfrm>
                <a:off x="-1084658" y="1868812"/>
                <a:ext cx="30168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03" name="Ink 302">
                <a:extLst>
                  <a:ext uri="{FF2B5EF4-FFF2-40B4-BE49-F238E27FC236}">
                    <a16:creationId xmlns:a16="http://schemas.microsoft.com/office/drawing/2014/main" id="{F13E00BB-F1D5-420B-915C-E419E57BE30D}"/>
                  </a:ext>
                </a:extLst>
              </p14:cNvPr>
              <p14:cNvContentPartPr/>
              <p14:nvPr/>
            </p14:nvContentPartPr>
            <p14:xfrm>
              <a:off x="-829418" y="1932532"/>
              <a:ext cx="104040" cy="122760"/>
            </p14:xfrm>
          </p:contentPart>
        </mc:Choice>
        <mc:Fallback>
          <p:pic>
            <p:nvPicPr>
              <p:cNvPr id="303" name="Ink 302">
                <a:extLst>
                  <a:ext uri="{FF2B5EF4-FFF2-40B4-BE49-F238E27FC236}">
                    <a16:creationId xmlns:a16="http://schemas.microsoft.com/office/drawing/2014/main" id="{F13E00BB-F1D5-420B-915C-E419E57BE30D}"/>
                  </a:ext>
                </a:extLst>
              </p:cNvPr>
              <p:cNvPicPr/>
              <p:nvPr/>
            </p:nvPicPr>
            <p:blipFill>
              <a:blip r:embed="rId21"/>
              <a:stretch>
                <a:fillRect/>
              </a:stretch>
            </p:blipFill>
            <p:spPr>
              <a:xfrm>
                <a:off x="-838418" y="1923532"/>
                <a:ext cx="12168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04" name="Ink 303">
                <a:extLst>
                  <a:ext uri="{FF2B5EF4-FFF2-40B4-BE49-F238E27FC236}">
                    <a16:creationId xmlns:a16="http://schemas.microsoft.com/office/drawing/2014/main" id="{E11EA676-94C5-46AB-956A-C6D0F46E5702}"/>
                  </a:ext>
                </a:extLst>
              </p14:cNvPr>
              <p14:cNvContentPartPr/>
              <p14:nvPr/>
            </p14:nvContentPartPr>
            <p14:xfrm>
              <a:off x="-829418" y="1819492"/>
              <a:ext cx="28440" cy="37800"/>
            </p14:xfrm>
          </p:contentPart>
        </mc:Choice>
        <mc:Fallback>
          <p:pic>
            <p:nvPicPr>
              <p:cNvPr id="304" name="Ink 303">
                <a:extLst>
                  <a:ext uri="{FF2B5EF4-FFF2-40B4-BE49-F238E27FC236}">
                    <a16:creationId xmlns:a16="http://schemas.microsoft.com/office/drawing/2014/main" id="{E11EA676-94C5-46AB-956A-C6D0F46E5702}"/>
                  </a:ext>
                </a:extLst>
              </p:cNvPr>
              <p:cNvPicPr/>
              <p:nvPr/>
            </p:nvPicPr>
            <p:blipFill>
              <a:blip r:embed="rId23"/>
              <a:stretch>
                <a:fillRect/>
              </a:stretch>
            </p:blipFill>
            <p:spPr>
              <a:xfrm>
                <a:off x="-838418" y="1810492"/>
                <a:ext cx="4608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05" name="Ink 304">
                <a:extLst>
                  <a:ext uri="{FF2B5EF4-FFF2-40B4-BE49-F238E27FC236}">
                    <a16:creationId xmlns:a16="http://schemas.microsoft.com/office/drawing/2014/main" id="{E835933F-F497-49B1-A539-DD682383543B}"/>
                  </a:ext>
                </a:extLst>
              </p14:cNvPr>
              <p14:cNvContentPartPr/>
              <p14:nvPr/>
            </p14:nvContentPartPr>
            <p14:xfrm>
              <a:off x="-650498" y="1668652"/>
              <a:ext cx="169920" cy="349560"/>
            </p14:xfrm>
          </p:contentPart>
        </mc:Choice>
        <mc:Fallback>
          <p:pic>
            <p:nvPicPr>
              <p:cNvPr id="305" name="Ink 304">
                <a:extLst>
                  <a:ext uri="{FF2B5EF4-FFF2-40B4-BE49-F238E27FC236}">
                    <a16:creationId xmlns:a16="http://schemas.microsoft.com/office/drawing/2014/main" id="{E835933F-F497-49B1-A539-DD682383543B}"/>
                  </a:ext>
                </a:extLst>
              </p:cNvPr>
              <p:cNvPicPr/>
              <p:nvPr/>
            </p:nvPicPr>
            <p:blipFill>
              <a:blip r:embed="rId25"/>
              <a:stretch>
                <a:fillRect/>
              </a:stretch>
            </p:blipFill>
            <p:spPr>
              <a:xfrm>
                <a:off x="-659498" y="1659652"/>
                <a:ext cx="18756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10" name="Ink 309">
                <a:extLst>
                  <a:ext uri="{FF2B5EF4-FFF2-40B4-BE49-F238E27FC236}">
                    <a16:creationId xmlns:a16="http://schemas.microsoft.com/office/drawing/2014/main" id="{C6EFF637-66C9-479B-8138-59BA42D76BF8}"/>
                  </a:ext>
                </a:extLst>
              </p14:cNvPr>
              <p14:cNvContentPartPr/>
              <p14:nvPr/>
            </p14:nvContentPartPr>
            <p14:xfrm>
              <a:off x="-961538" y="2441572"/>
              <a:ext cx="360" cy="19080"/>
            </p14:xfrm>
          </p:contentPart>
        </mc:Choice>
        <mc:Fallback>
          <p:pic>
            <p:nvPicPr>
              <p:cNvPr id="310" name="Ink 309">
                <a:extLst>
                  <a:ext uri="{FF2B5EF4-FFF2-40B4-BE49-F238E27FC236}">
                    <a16:creationId xmlns:a16="http://schemas.microsoft.com/office/drawing/2014/main" id="{C6EFF637-66C9-479B-8138-59BA42D76BF8}"/>
                  </a:ext>
                </a:extLst>
              </p:cNvPr>
              <p:cNvPicPr/>
              <p:nvPr/>
            </p:nvPicPr>
            <p:blipFill>
              <a:blip r:embed="rId27"/>
              <a:stretch>
                <a:fillRect/>
              </a:stretch>
            </p:blipFill>
            <p:spPr>
              <a:xfrm>
                <a:off x="-970538" y="2432572"/>
                <a:ext cx="180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11" name="Ink 310">
                <a:extLst>
                  <a:ext uri="{FF2B5EF4-FFF2-40B4-BE49-F238E27FC236}">
                    <a16:creationId xmlns:a16="http://schemas.microsoft.com/office/drawing/2014/main" id="{1333F15F-B8EE-442E-8885-024702506CA3}"/>
                  </a:ext>
                </a:extLst>
              </p14:cNvPr>
              <p14:cNvContentPartPr/>
              <p14:nvPr/>
            </p14:nvContentPartPr>
            <p14:xfrm>
              <a:off x="-1087898" y="2440492"/>
              <a:ext cx="296280" cy="275400"/>
            </p14:xfrm>
          </p:contentPart>
        </mc:Choice>
        <mc:Fallback>
          <p:pic>
            <p:nvPicPr>
              <p:cNvPr id="311" name="Ink 310">
                <a:extLst>
                  <a:ext uri="{FF2B5EF4-FFF2-40B4-BE49-F238E27FC236}">
                    <a16:creationId xmlns:a16="http://schemas.microsoft.com/office/drawing/2014/main" id="{1333F15F-B8EE-442E-8885-024702506CA3}"/>
                  </a:ext>
                </a:extLst>
              </p:cNvPr>
              <p:cNvPicPr/>
              <p:nvPr/>
            </p:nvPicPr>
            <p:blipFill>
              <a:blip r:embed="rId29"/>
              <a:stretch>
                <a:fillRect/>
              </a:stretch>
            </p:blipFill>
            <p:spPr>
              <a:xfrm>
                <a:off x="-1096898" y="2431492"/>
                <a:ext cx="31392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12" name="Ink 311">
                <a:extLst>
                  <a:ext uri="{FF2B5EF4-FFF2-40B4-BE49-F238E27FC236}">
                    <a16:creationId xmlns:a16="http://schemas.microsoft.com/office/drawing/2014/main" id="{5C62C8CB-7887-4073-9CC9-EFEA41707C7D}"/>
                  </a:ext>
                </a:extLst>
              </p14:cNvPr>
              <p14:cNvContentPartPr/>
              <p14:nvPr/>
            </p14:nvContentPartPr>
            <p14:xfrm>
              <a:off x="-820058" y="2441572"/>
              <a:ext cx="142200" cy="160920"/>
            </p14:xfrm>
          </p:contentPart>
        </mc:Choice>
        <mc:Fallback>
          <p:pic>
            <p:nvPicPr>
              <p:cNvPr id="312" name="Ink 311">
                <a:extLst>
                  <a:ext uri="{FF2B5EF4-FFF2-40B4-BE49-F238E27FC236}">
                    <a16:creationId xmlns:a16="http://schemas.microsoft.com/office/drawing/2014/main" id="{5C62C8CB-7887-4073-9CC9-EFEA41707C7D}"/>
                  </a:ext>
                </a:extLst>
              </p:cNvPr>
              <p:cNvPicPr/>
              <p:nvPr/>
            </p:nvPicPr>
            <p:blipFill>
              <a:blip r:embed="rId31"/>
              <a:stretch>
                <a:fillRect/>
              </a:stretch>
            </p:blipFill>
            <p:spPr>
              <a:xfrm>
                <a:off x="-829058" y="2432572"/>
                <a:ext cx="1598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87" name="Ink 386">
                <a:extLst>
                  <a:ext uri="{FF2B5EF4-FFF2-40B4-BE49-F238E27FC236}">
                    <a16:creationId xmlns:a16="http://schemas.microsoft.com/office/drawing/2014/main" id="{170ADCEA-09C4-4DB4-9055-EDBDE542945E}"/>
                  </a:ext>
                </a:extLst>
              </p14:cNvPr>
              <p14:cNvContentPartPr/>
              <p14:nvPr/>
            </p14:nvContentPartPr>
            <p14:xfrm>
              <a:off x="-717098" y="141172"/>
              <a:ext cx="12728880" cy="6731640"/>
            </p14:xfrm>
          </p:contentPart>
        </mc:Choice>
        <mc:Fallback>
          <p:pic>
            <p:nvPicPr>
              <p:cNvPr id="387" name="Ink 386">
                <a:extLst>
                  <a:ext uri="{FF2B5EF4-FFF2-40B4-BE49-F238E27FC236}">
                    <a16:creationId xmlns:a16="http://schemas.microsoft.com/office/drawing/2014/main" id="{170ADCEA-09C4-4DB4-9055-EDBDE542945E}"/>
                  </a:ext>
                </a:extLst>
              </p:cNvPr>
              <p:cNvPicPr/>
              <p:nvPr/>
            </p:nvPicPr>
            <p:blipFill>
              <a:blip r:embed="rId33"/>
              <a:stretch>
                <a:fillRect/>
              </a:stretch>
            </p:blipFill>
            <p:spPr>
              <a:xfrm>
                <a:off x="-726098" y="132172"/>
                <a:ext cx="12746520" cy="6749280"/>
              </a:xfrm>
              <a:prstGeom prst="rect">
                <a:avLst/>
              </a:prstGeom>
            </p:spPr>
          </p:pic>
        </mc:Fallback>
      </mc:AlternateContent>
    </p:spTree>
    <p:extLst>
      <p:ext uri="{BB962C8B-B14F-4D97-AF65-F5344CB8AC3E}">
        <p14:creationId xmlns:p14="http://schemas.microsoft.com/office/powerpoint/2010/main" val="4218992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Implementing the DEEP ENTITY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46605" y="896528"/>
            <a:ext cx="11161643" cy="2862322"/>
          </a:xfrm>
          <a:prstGeom prst="rect">
            <a:avLst/>
          </a:prstGeom>
          <a:noFill/>
        </p:spPr>
        <p:txBody>
          <a:bodyPr wrap="square" rtlCol="0">
            <a:spAutoFit/>
          </a:bodyPr>
          <a:lstStyle/>
          <a:p>
            <a:r>
              <a:rPr lang="en-US" dirty="0"/>
              <a:t>SAP Gateway Deep Inset allows to store hierarchical data like in our case Sales Order that has both header and item data (one can not exist without another).</a:t>
            </a:r>
          </a:p>
          <a:p>
            <a:endParaRPr lang="en-US" dirty="0"/>
          </a:p>
          <a:p>
            <a:r>
              <a:rPr lang="en-US" dirty="0"/>
              <a:t>Deep Inset is an opposite to $expand URI option.</a:t>
            </a:r>
          </a:p>
          <a:p>
            <a:r>
              <a:rPr lang="en-US" dirty="0"/>
              <a:t>With the help of Deep Entity we can implement deep inserts in SAP OData Services.</a:t>
            </a:r>
          </a:p>
          <a:p>
            <a:endParaRPr lang="en-US" dirty="0"/>
          </a:p>
          <a:p>
            <a:r>
              <a:rPr lang="en-US" dirty="0"/>
              <a:t>We need to include a new structure in the MPC class to support the DEEP ENTITY</a:t>
            </a:r>
          </a:p>
          <a:p>
            <a:endParaRPr lang="en-US" dirty="0"/>
          </a:p>
          <a:p>
            <a:r>
              <a:rPr lang="en-US" dirty="0"/>
              <a:t>Deep Entity Structure Definition</a:t>
            </a:r>
          </a:p>
          <a:p>
            <a:r>
              <a:rPr lang="en-US" dirty="0"/>
              <a:t>Implementation Logic for /IWBEP/IF_MGW_APPL_SRV_RUNTIME~CREATE_DEEP_ENTITY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E0EEF700-BF59-4CAF-B60E-A70BEDB5D30B}"/>
              </a:ext>
            </a:extLst>
          </p:cNvPr>
          <p:cNvSpPr/>
          <p:nvPr/>
        </p:nvSpPr>
        <p:spPr>
          <a:xfrm>
            <a:off x="346605" y="4598930"/>
            <a:ext cx="10658572" cy="1200329"/>
          </a:xfrm>
          <a:prstGeom prst="rect">
            <a:avLst/>
          </a:prstGeom>
        </p:spPr>
        <p:txBody>
          <a:bodyPr wrap="square">
            <a:spAutoFit/>
          </a:bodyPr>
          <a:lstStyle/>
          <a:p>
            <a:r>
              <a:rPr lang="en-US" dirty="0">
                <a:solidFill>
                  <a:srgbClr val="0000FF"/>
                </a:solidFill>
                <a:latin typeface="Courier New" panose="02070309020205020404" pitchFamily="49" charset="0"/>
              </a:rPr>
              <a:t>types : BEGIN OF TS_DEEP_ENTITY .</a:t>
            </a:r>
          </a:p>
          <a:p>
            <a:r>
              <a:rPr lang="en-US" dirty="0">
                <a:solidFill>
                  <a:srgbClr val="0000FF"/>
                </a:solidFill>
                <a:latin typeface="Courier New" panose="02070309020205020404" pitchFamily="49" charset="0"/>
              </a:rPr>
              <a:t>        INCLUDE TYPE TS_ORDER.</a:t>
            </a:r>
          </a:p>
          <a:p>
            <a:r>
              <a:rPr lang="en-US" dirty="0">
                <a:solidFill>
                  <a:srgbClr val="0000FF"/>
                </a:solidFill>
                <a:latin typeface="Courier New" panose="02070309020205020404" pitchFamily="49" charset="0"/>
              </a:rPr>
              <a:t>TYPES : TO_ITEMS type standard table of TS_ORDERITEM WITH DEFAULT KEY,</a:t>
            </a:r>
          </a:p>
          <a:p>
            <a:r>
              <a:rPr lang="en-US" dirty="0">
                <a:solidFill>
                  <a:srgbClr val="0000FF"/>
                </a:solidFill>
                <a:latin typeface="Courier New" panose="02070309020205020404" pitchFamily="49" charset="0"/>
              </a:rPr>
              <a:t>        END OF TS_DEEP_ENTITY. </a:t>
            </a:r>
            <a:endParaRPr lang="en-US" dirty="0"/>
          </a:p>
        </p:txBody>
      </p:sp>
    </p:spTree>
    <p:extLst>
      <p:ext uri="{BB962C8B-B14F-4D97-AF65-F5344CB8AC3E}">
        <p14:creationId xmlns:p14="http://schemas.microsoft.com/office/powerpoint/2010/main" val="1567770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DEEP ENTITY and INSERT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65459" y="896528"/>
            <a:ext cx="11161643" cy="923330"/>
          </a:xfrm>
          <a:prstGeom prst="rect">
            <a:avLst/>
          </a:prstGeom>
          <a:noFill/>
        </p:spPr>
        <p:txBody>
          <a:bodyPr wrap="square" rtlCol="0">
            <a:spAutoFit/>
          </a:bodyPr>
          <a:lstStyle/>
          <a:p>
            <a:r>
              <a:rPr lang="en-US" dirty="0"/>
              <a:t>We can now test the deep insert with mass upload payload as below</a:t>
            </a:r>
          </a:p>
          <a:p>
            <a:endParaRPr lang="en-US" dirty="0"/>
          </a:p>
          <a:p>
            <a:r>
              <a:rPr lang="en-US" dirty="0"/>
              <a:t>Payload sample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0877029D-F1E6-47B5-9A53-EADFF568BC0B}"/>
              </a:ext>
            </a:extLst>
          </p:cNvPr>
          <p:cNvPicPr>
            <a:picLocks noChangeAspect="1"/>
          </p:cNvPicPr>
          <p:nvPr/>
        </p:nvPicPr>
        <p:blipFill>
          <a:blip r:embed="rId3"/>
          <a:stretch>
            <a:fillRect/>
          </a:stretch>
        </p:blipFill>
        <p:spPr>
          <a:xfrm>
            <a:off x="452486" y="1994184"/>
            <a:ext cx="8628668" cy="4718884"/>
          </a:xfrm>
          <a:prstGeom prst="rect">
            <a:avLst/>
          </a:prstGeom>
        </p:spPr>
      </p:pic>
    </p:spTree>
    <p:extLst>
      <p:ext uri="{BB962C8B-B14F-4D97-AF65-F5344CB8AC3E}">
        <p14:creationId xmlns:p14="http://schemas.microsoft.com/office/powerpoint/2010/main" val="4154277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55" name="Ink 354">
                <a:extLst>
                  <a:ext uri="{FF2B5EF4-FFF2-40B4-BE49-F238E27FC236}">
                    <a16:creationId xmlns:a16="http://schemas.microsoft.com/office/drawing/2014/main" id="{2AEFD845-F73D-44D1-8657-6C5FAEB6A71F}"/>
                  </a:ext>
                </a:extLst>
              </p14:cNvPr>
              <p14:cNvContentPartPr/>
              <p14:nvPr/>
            </p14:nvContentPartPr>
            <p14:xfrm>
              <a:off x="312480" y="219960"/>
              <a:ext cx="11148480" cy="5231160"/>
            </p14:xfrm>
          </p:contentPart>
        </mc:Choice>
        <mc:Fallback>
          <p:pic>
            <p:nvPicPr>
              <p:cNvPr id="355" name="Ink 354">
                <a:extLst>
                  <a:ext uri="{FF2B5EF4-FFF2-40B4-BE49-F238E27FC236}">
                    <a16:creationId xmlns:a16="http://schemas.microsoft.com/office/drawing/2014/main" id="{2AEFD845-F73D-44D1-8657-6C5FAEB6A71F}"/>
                  </a:ext>
                </a:extLst>
              </p:cNvPr>
              <p:cNvPicPr/>
              <p:nvPr/>
            </p:nvPicPr>
            <p:blipFill>
              <a:blip r:embed="rId3"/>
              <a:stretch>
                <a:fillRect/>
              </a:stretch>
            </p:blipFill>
            <p:spPr>
              <a:xfrm>
                <a:off x="303480" y="210959"/>
                <a:ext cx="11166120" cy="5248802"/>
              </a:xfrm>
              <a:prstGeom prst="rect">
                <a:avLst/>
              </a:prstGeom>
            </p:spPr>
          </p:pic>
        </mc:Fallback>
      </mc:AlternateContent>
    </p:spTree>
    <p:extLst>
      <p:ext uri="{BB962C8B-B14F-4D97-AF65-F5344CB8AC3E}">
        <p14:creationId xmlns:p14="http://schemas.microsoft.com/office/powerpoint/2010/main" val="2365803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 Fiori </a:t>
            </a:r>
            <a:r>
              <a:rPr lang="en-US" sz="3600" dirty="0" err="1">
                <a:latin typeface="Cooper Black" panose="0208090404030B020404" pitchFamily="18" charset="0"/>
              </a:rPr>
              <a:t>Yoman</a:t>
            </a:r>
            <a:r>
              <a:rPr lang="en-US" sz="3600" dirty="0">
                <a:latin typeface="Cooper Black" panose="0208090404030B020404" pitchFamily="18" charset="0"/>
              </a:rPr>
              <a:t> tooling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56837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DEEP Inserts on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422019" y="895191"/>
            <a:ext cx="8165799" cy="3970318"/>
          </a:xfrm>
          <a:prstGeom prst="rect">
            <a:avLst/>
          </a:prstGeom>
          <a:noFill/>
        </p:spPr>
        <p:txBody>
          <a:bodyPr wrap="square" rtlCol="0">
            <a:spAutoFit/>
          </a:bodyPr>
          <a:lstStyle/>
          <a:p>
            <a:r>
              <a:rPr lang="en-US" dirty="0"/>
              <a:t>Yeoman helps you to kickstart new projects, prescribing best practices and tools to help you stay productive.</a:t>
            </a:r>
          </a:p>
          <a:p>
            <a:endParaRPr lang="en-US" dirty="0"/>
          </a:p>
          <a:p>
            <a:r>
              <a:rPr lang="en-US" dirty="0"/>
              <a:t>To do so, it provide a generator ecosystem. A generator is basically a plugin that can be run with the `</a:t>
            </a:r>
            <a:r>
              <a:rPr lang="en-US" dirty="0" err="1"/>
              <a:t>yo</a:t>
            </a:r>
            <a:r>
              <a:rPr lang="en-US" dirty="0"/>
              <a:t>` command to scaffold complete projects or useful parts.</a:t>
            </a:r>
          </a:p>
          <a:p>
            <a:endParaRPr lang="en-US" dirty="0"/>
          </a:p>
          <a:p>
            <a:r>
              <a:rPr lang="en-US" dirty="0"/>
              <a:t>We can discover pre-built generators as below</a:t>
            </a:r>
          </a:p>
          <a:p>
            <a:endParaRPr lang="en-US" dirty="0"/>
          </a:p>
          <a:p>
            <a:r>
              <a:rPr lang="en-US" dirty="0">
                <a:hlinkClick r:id="rId3"/>
              </a:rPr>
              <a:t>https://yeoman.io/generators/</a:t>
            </a:r>
            <a:endParaRPr lang="en-US" dirty="0"/>
          </a:p>
          <a:p>
            <a:endParaRPr lang="en-US" dirty="0"/>
          </a:p>
          <a:p>
            <a:r>
              <a:rPr lang="en-US" dirty="0"/>
              <a:t>Steps</a:t>
            </a:r>
          </a:p>
          <a:p>
            <a:pPr marL="342900" indent="-342900">
              <a:buAutoNum type="arabicPeriod"/>
            </a:pPr>
            <a:r>
              <a:rPr lang="en-US" dirty="0"/>
              <a:t>Install yeoman tool – </a:t>
            </a:r>
            <a:r>
              <a:rPr lang="en-US" b="1" dirty="0" err="1"/>
              <a:t>npm</a:t>
            </a:r>
            <a:r>
              <a:rPr lang="en-US" b="1" dirty="0"/>
              <a:t> install –g </a:t>
            </a:r>
            <a:r>
              <a:rPr lang="en-US" b="1" dirty="0" err="1"/>
              <a:t>yo</a:t>
            </a:r>
            <a:endParaRPr lang="en-US" b="1" dirty="0"/>
          </a:p>
          <a:p>
            <a:pPr marL="342900" indent="-342900">
              <a:buAutoNum type="arabicPeriod"/>
            </a:pPr>
            <a:r>
              <a:rPr lang="en-US" dirty="0"/>
              <a:t>Install generator – </a:t>
            </a:r>
            <a:r>
              <a:rPr lang="en-US" b="1" dirty="0" err="1"/>
              <a:t>npm</a:t>
            </a:r>
            <a:r>
              <a:rPr lang="en-US" b="1" dirty="0"/>
              <a:t> install –g </a:t>
            </a:r>
            <a:r>
              <a:rPr lang="en-US" b="1" u="sng" dirty="0" err="1">
                <a:hlinkClick r:id="rId4"/>
              </a:rPr>
              <a:t>anubhav</a:t>
            </a:r>
            <a:r>
              <a:rPr lang="en-US" u="sng" dirty="0" err="1">
                <a:hlinkClick r:id="rId4"/>
              </a:rPr>
              <a:t>-basicfiori</a:t>
            </a:r>
            <a:endParaRPr lang="en-US" u="sng" dirty="0"/>
          </a:p>
          <a:p>
            <a:pPr marL="342900" indent="-342900">
              <a:buAutoNum type="arabicPeriod"/>
            </a:pPr>
            <a:r>
              <a:rPr lang="en-US" dirty="0"/>
              <a:t>We can use the generator in VS Code or BAS to create new project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descr="Improving Your Development Workflow with Yeoman | Treehouse Blog">
            <a:extLst>
              <a:ext uri="{FF2B5EF4-FFF2-40B4-BE49-F238E27FC236}">
                <a16:creationId xmlns:a16="http://schemas.microsoft.com/office/drawing/2014/main" id="{EEFD1B6C-EC83-43DE-B2A8-3BF3076487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7818" y="895192"/>
            <a:ext cx="3382213" cy="314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84910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11453</TotalTime>
  <Words>554</Words>
  <Application>Microsoft Office PowerPoint</Application>
  <PresentationFormat>Widescreen</PresentationFormat>
  <Paragraphs>91</Paragraphs>
  <Slides>15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Cooper Black</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718</cp:revision>
  <dcterms:created xsi:type="dcterms:W3CDTF">2016-07-10T03:33:26Z</dcterms:created>
  <dcterms:modified xsi:type="dcterms:W3CDTF">2022-03-03T16:16:09Z</dcterms:modified>
</cp:coreProperties>
</file>